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3" r:id="rId2"/>
    <p:sldId id="264" r:id="rId3"/>
    <p:sldId id="265" r:id="rId4"/>
    <p:sldId id="266" r:id="rId5"/>
    <p:sldId id="267" r:id="rId6"/>
    <p:sldId id="268" r:id="rId7"/>
    <p:sldId id="270" r:id="rId8"/>
    <p:sldId id="275" r:id="rId9"/>
    <p:sldId id="273" r:id="rId10"/>
    <p:sldId id="274" r:id="rId11"/>
    <p:sldId id="276" r:id="rId12"/>
    <p:sldId id="278" r:id="rId13"/>
    <p:sldId id="281" r:id="rId14"/>
    <p:sldId id="280" r:id="rId15"/>
    <p:sldId id="2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htesham Haque" initials="EH" lastIdx="1" clrIdx="0">
    <p:extLst>
      <p:ext uri="{19B8F6BF-5375-455C-9EA6-DF929625EA0E}">
        <p15:presenceInfo xmlns:p15="http://schemas.microsoft.com/office/powerpoint/2012/main" userId="Ehtesham Haque" providerId="None"/>
      </p:ext>
    </p:extLst>
  </p:cmAuthor>
  <p:cmAuthor id="2" name="Ehtesham Haque" initials="EH [2]" lastIdx="1" clrIdx="1">
    <p:extLst>
      <p:ext uri="{19B8F6BF-5375-455C-9EA6-DF929625EA0E}">
        <p15:presenceInfo xmlns:p15="http://schemas.microsoft.com/office/powerpoint/2012/main" userId="6578fb60e8e238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31"/>
    <a:srgbClr val="F27546"/>
    <a:srgbClr val="C00000"/>
    <a:srgbClr val="FFCC00"/>
    <a:srgbClr val="6F4E37"/>
    <a:srgbClr val="D8A95D"/>
    <a:srgbClr val="637589"/>
    <a:srgbClr val="E0A96D"/>
    <a:srgbClr val="DDC3A5"/>
    <a:srgbClr val="D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0" autoAdjust="0"/>
    <p:restoredTop sz="94660"/>
  </p:normalViewPr>
  <p:slideViewPr>
    <p:cSldViewPr snapToGrid="0">
      <p:cViewPr>
        <p:scale>
          <a:sx n="75" d="100"/>
          <a:sy n="75" d="100"/>
        </p:scale>
        <p:origin x="93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637589"/>
                </a:solidFill>
              </a:rPr>
              <a:t>Actual</a:t>
            </a:r>
            <a:r>
              <a:rPr lang="en-US" baseline="0" dirty="0">
                <a:solidFill>
                  <a:srgbClr val="637589"/>
                </a:solidFill>
              </a:rPr>
              <a:t> percentage cost</a:t>
            </a:r>
            <a:endParaRPr lang="en-US" dirty="0">
              <a:solidFill>
                <a:srgbClr val="63758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00206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298A-4EF9-8724-08D22E7DA6BE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98A-4EF9-8724-08D22E7DA6BE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298A-4EF9-8724-08D22E7DA6BE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98A-4EF9-8724-08D22E7DA6B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298A-4EF9-8724-08D22E7DA6B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98A-4EF9-8724-08D22E7DA6B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298A-4EF9-8724-08D22E7DA6BE}"/>
              </c:ext>
            </c:extLst>
          </c:dPt>
          <c:dLbls>
            <c:dLbl>
              <c:idx val="0"/>
              <c:layout>
                <c:manualLayout>
                  <c:x val="-9.6875000000000003E-2"/>
                  <c:y val="-0.2203124864473126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15873BA-907B-44AB-BD61-B7CA6EDC63A0}" type="CATEGORYNAME">
                      <a:rPr lang="en-US">
                        <a:solidFill>
                          <a:srgbClr val="002060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baseline="0" dirty="0">
                        <a:solidFill>
                          <a:srgbClr val="002060"/>
                        </a:solidFill>
                      </a:rPr>
                      <a:t>
</a:t>
                    </a:r>
                    <a:fld id="{50E1BBED-BA1F-492C-890B-2865FAE08214}" type="PERCENTAGE">
                      <a:rPr lang="en-US" baseline="0">
                        <a:solidFill>
                          <a:srgbClr val="002060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baseline="0" dirty="0">
                      <a:solidFill>
                        <a:srgbClr val="00206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98A-4EF9-8724-08D22E7DA6BE}"/>
                </c:ext>
              </c:extLst>
            </c:dLbl>
            <c:dLbl>
              <c:idx val="1"/>
              <c:layout>
                <c:manualLayout>
                  <c:x val="-0.21718750000000003"/>
                  <c:y val="-6.093749625138450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200CDD5-BD01-41FF-B780-1849130FBF48}" type="CATEGORYNAME">
                      <a:rPr lang="en-US">
                        <a:solidFill>
                          <a:srgbClr val="0070C0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rgbClr val="0070C0"/>
                        </a:solidFill>
                      </a:rPr>
                      <a:t>
</a:t>
                    </a:r>
                    <a:fld id="{6A512D67-33B8-4AB7-9B45-7B8ED397C9B3}" type="PERCENTAGE">
                      <a:rPr lang="en-US" baseline="0">
                        <a:solidFill>
                          <a:srgbClr val="0070C0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rgbClr val="0070C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98A-4EF9-8724-08D22E7DA6BE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218EF4A-F489-4137-A128-ED6BD3CBA3C6}" type="CATEGORYNAME">
                      <a:rPr lang="en-US">
                        <a:solidFill>
                          <a:srgbClr val="FFC000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2A95CAA0-22FE-4E27-98C7-9B82465C6343}" type="PERCENTAGE">
                      <a:rPr lang="en-US" baseline="0">
                        <a:solidFill>
                          <a:srgbClr val="FFC000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298A-4EF9-8724-08D22E7DA6BE}"/>
                </c:ext>
              </c:extLst>
            </c:dLbl>
            <c:dLbl>
              <c:idx val="3"/>
              <c:layout>
                <c:manualLayout>
                  <c:x val="-1.9505413385826772E-3"/>
                  <c:y val="1.695343153583713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CF1495F-4CCF-4E6F-A2F8-2AE0E12773DD}" type="CATEGORYNAME">
                      <a:rPr lang="en-US" dirty="0">
                        <a:solidFill>
                          <a:srgbClr val="C00000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rgbClr val="C00000"/>
                        </a:solidFill>
                      </a:rPr>
                      <a:t>
</a:t>
                    </a:r>
                    <a:fld id="{A7A8D304-E73B-4F4E-89FC-F9F28C356E0A}" type="PERCENTAGE">
                      <a:rPr lang="en-US" baseline="0" dirty="0">
                        <a:solidFill>
                          <a:srgbClr val="C00000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rgbClr val="C0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98A-4EF9-8724-08D22E7DA6BE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298A-4EF9-8724-08D22E7DA6BE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298A-4EF9-8724-08D22E7DA6BE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8-298A-4EF9-8724-08D22E7DA6BE}"/>
                </c:ext>
              </c:extLst>
            </c:dLbl>
            <c:spPr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4"/>
                <c:pt idx="0">
                  <c:v>Microcontrollers</c:v>
                </c:pt>
                <c:pt idx="1">
                  <c:v>Sensor Modules</c:v>
                </c:pt>
                <c:pt idx="2">
                  <c:v>Output Modules</c:v>
                </c:pt>
                <c:pt idx="3">
                  <c:v>Miscellaneous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40</c:v>
                </c:pt>
                <c:pt idx="1">
                  <c:v>19.899999999999999</c:v>
                </c:pt>
                <c:pt idx="2">
                  <c:v>21</c:v>
                </c:pt>
                <c:pt idx="3">
                  <c:v>19.3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8A-4EF9-8724-08D22E7DA6B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dirty="0">
                <a:solidFill>
                  <a:srgbClr val="637589"/>
                </a:solidFill>
              </a:rPr>
              <a:t>COST</a:t>
            </a:r>
            <a:r>
              <a:rPr lang="en-GB" baseline="0" dirty="0">
                <a:solidFill>
                  <a:srgbClr val="637589"/>
                </a:solidFill>
              </a:rPr>
              <a:t> COMPARISON</a:t>
            </a:r>
            <a:endParaRPr lang="en-GB" dirty="0">
              <a:solidFill>
                <a:srgbClr val="63758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755011870552156E-2"/>
          <c:y val="0.1236597759589828"/>
          <c:w val="0.90307695972385538"/>
          <c:h val="0.74352443861031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Estimated Cost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5B8-4B1F-BCD4-23FEB811824A}"/>
              </c:ext>
            </c:extLst>
          </c:dPt>
          <c:dLbls>
            <c:spPr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Smart Kitchen &amp; Alarm System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3027.1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2-48E8-9B25-812AC34E91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Actual Cost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5B8-4B1F-BCD4-23FEB811824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477DA6E-8586-4B3F-AF2D-F213665FEB99}" type="VALUE">
                      <a:rPr lang="en-US" smtClean="0"/>
                      <a:pPr/>
                      <a:t>[VALUE]</a:t>
                    </a:fld>
                    <a:endParaRPr lang="en-GB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5B8-4B1F-BCD4-23FEB811824A}"/>
                </c:ext>
              </c:extLst>
            </c:dLbl>
            <c:spPr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Smart Kitchen &amp; Alarm System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2973.12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02-48E8-9B25-812AC34E9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4"/>
        <c:axId val="2016541104"/>
        <c:axId val="2016545264"/>
      </c:barChart>
      <c:catAx>
        <c:axId val="201654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545264"/>
        <c:crosses val="autoZero"/>
        <c:auto val="1"/>
        <c:lblAlgn val="ctr"/>
        <c:lblOffset val="100"/>
        <c:noMultiLvlLbl val="0"/>
      </c:catAx>
      <c:valAx>
        <c:axId val="2016545264"/>
        <c:scaling>
          <c:orientation val="minMax"/>
          <c:max val="3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[$৳-845]" sourceLinked="0"/>
        <c:majorTickMark val="none"/>
        <c:minorTickMark val="none"/>
        <c:tickLblPos val="nextTo"/>
        <c:spPr>
          <a:noFill/>
          <a:ln>
            <a:solidFill>
              <a:srgbClr val="637589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541104"/>
        <c:crossesAt val="0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3502581637565957"/>
          <c:y val="0.91770691790585857"/>
          <c:w val="0.33896247981573036"/>
          <c:h val="5.3522877564141903E-2"/>
        </c:manualLayout>
      </c:layout>
      <c:overlay val="0"/>
      <c:spPr>
        <a:noFill/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F4770-A86D-43B8-BF70-B78622669E3F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555FB-6DD7-4BDF-B487-1C03B6FC4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56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55FB-6DD7-4BDF-B487-1C03B6FC49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8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55FB-6DD7-4BDF-B487-1C03B6FC49F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28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55FB-6DD7-4BDF-B487-1C03B6FC49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110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55FB-6DD7-4BDF-B487-1C03B6FC49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304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55FB-6DD7-4BDF-B487-1C03B6FC49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84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55FB-6DD7-4BDF-B487-1C03B6FC49F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912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E82A-4F83-4E71-97BC-A5B3A863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1992F-0BA1-4158-88C4-D76225015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0E582-0348-46B9-8D49-D96979C5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28048-E340-4D95-9619-FAE60D5B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B6981-BC5B-4C3E-9E61-73D6C88C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78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8651-C984-4D87-9138-6B0FFB40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23C69-2AAC-4C94-90C4-397DE034A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839D3-4B5D-40E7-A894-A8D4C9C1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5E660-7811-465C-8871-CA3155CE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A262A-B770-42B5-B6C4-C541A8CC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97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4B408-88D9-488C-BD33-74C90E8D9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8475C-99E4-4ED8-8661-14B934CA8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7A762-4FAF-4B6A-82BB-5F82EA451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1C64C-7FB4-4884-82EC-844351A5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CC21C-1EF9-47E8-9F31-CCEB54EB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48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E523-DFA8-4810-ABB7-90E78C3D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97C9-70B3-4EDF-9EFD-3DE7F99EC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28513-3DD2-48F0-9047-1E815C3D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1B420-E748-4E59-8456-B80E0611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05E1F-1D59-4C65-8CA2-69DF0FB1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03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5C36-6F9C-4FAC-AF6C-5DA490E8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B4166-4DAC-463C-A048-590364BCD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37A67-A6F5-4C5B-A6A5-DA8DF707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E2004-2A85-43B3-B5FA-4B09D3D34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0AF4D-C251-4A8E-97A6-CF793347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42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5D1A-29F4-4C2F-AC1A-BCD55C34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D200-EFF8-4558-BF50-9776C770B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2345A-41A5-4248-8618-BCF98E871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9CF11-E13B-42BB-9691-8B02F5E6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DD4D1-E08D-4BB2-AA27-E4028C47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1679A-38CE-4A63-BDE8-77BE4305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17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403F-4795-4E90-8769-DE67DF85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DADA4-7206-4E9D-BAD9-D5B742DF7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3B546-18D9-45A7-93A1-F3B55F7BF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6757C-907C-4267-915D-63CA65F75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87263-6C53-4E39-BD4A-381EA8316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B4446-9A29-4AC2-BA91-3BC1911B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9265-44FC-4886-A7B7-C11C8D08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08E12-3E36-4252-BE0D-4508B2C3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21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5393-2A1D-449C-B145-744090BB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5D72C-EA04-4BAD-AAB7-8825A52EA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FCC5F-F7A3-4FCA-8AD5-859EF167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92783-CA5A-4DBC-85DB-A406929D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86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DF144-C06E-4898-8912-EFC4B49B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26303-8A90-4D12-9651-F45285A8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B67DC-F321-45DF-A41C-A06C2D45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75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BAC8-9B25-4D75-87EA-4F29A55B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25DFD-D3F9-46EC-98A0-B9B83F559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50DD5-9AE2-47B3-9E26-00DD6C66E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AE9A4-8ECC-4883-A355-A035887D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677BE-3130-40B1-BB31-D8F1C11F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8B483-1510-4F0F-877A-80690094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99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60080-2A61-49DB-BE73-2CE193B79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031A4-F4A5-446E-9340-70D8CB83F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F5D5C-2A11-4062-A6F3-7BF6FC0B3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A216F-42F6-4922-8E2E-A0DE238B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F96D3-7CBC-46E3-8877-8D977260C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522D8-8F67-402C-893C-30F0E02B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02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EE958D-C71C-4284-AEC1-08D26B92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0D028-1169-45EA-B02F-BE4C974CC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75C32-D046-4B94-978B-ADEE7325B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AF483-5B9F-4F5A-A974-BCE8962159B5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E60AF-A686-49AF-8325-224B53135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D770-66A8-4722-8E7F-EFC55FFF7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82F9A-7E20-4FA3-9B18-44309ABABE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62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F4E37"/>
            </a:gs>
            <a:gs pos="100000">
              <a:srgbClr val="33242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43B666-FB90-423E-A7F8-55F88F2FF422}"/>
              </a:ext>
            </a:extLst>
          </p:cNvPr>
          <p:cNvCxnSpPr/>
          <p:nvPr/>
        </p:nvCxnSpPr>
        <p:spPr>
          <a:xfrm rot="13399549" flipV="1">
            <a:off x="4532975" y="1805129"/>
            <a:ext cx="34976" cy="1460500"/>
          </a:xfrm>
          <a:prstGeom prst="lin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461ED53F-872B-4A6F-A84C-FB3549EEDF9D}"/>
              </a:ext>
            </a:extLst>
          </p:cNvPr>
          <p:cNvSpPr/>
          <p:nvPr/>
        </p:nvSpPr>
        <p:spPr>
          <a:xfrm rot="13364696">
            <a:off x="338239" y="-2277250"/>
            <a:ext cx="7616816" cy="10711719"/>
          </a:xfrm>
          <a:custGeom>
            <a:avLst/>
            <a:gdLst>
              <a:gd name="connsiteX0" fmla="*/ 2869322 w 7616816"/>
              <a:gd name="connsiteY0" fmla="*/ 4323369 h 10711719"/>
              <a:gd name="connsiteX1" fmla="*/ 2066453 w 7616816"/>
              <a:gd name="connsiteY1" fmla="*/ 4593129 h 10711719"/>
              <a:gd name="connsiteX2" fmla="*/ 979786 w 7616816"/>
              <a:gd name="connsiteY2" fmla="*/ 3541832 h 10711719"/>
              <a:gd name="connsiteX3" fmla="*/ 1908761 w 7616816"/>
              <a:gd name="connsiteY3" fmla="*/ 2579741 h 10711719"/>
              <a:gd name="connsiteX4" fmla="*/ 1989916 w 7616816"/>
              <a:gd name="connsiteY4" fmla="*/ 2571350 h 10711719"/>
              <a:gd name="connsiteX5" fmla="*/ 2001437 w 7616816"/>
              <a:gd name="connsiteY5" fmla="*/ 2250208 h 10711719"/>
              <a:gd name="connsiteX6" fmla="*/ 1975726 w 7616816"/>
              <a:gd name="connsiteY6" fmla="*/ 2209125 h 10711719"/>
              <a:gd name="connsiteX7" fmla="*/ 1964581 w 7616816"/>
              <a:gd name="connsiteY7" fmla="*/ 2142281 h 10711719"/>
              <a:gd name="connsiteX8" fmla="*/ 1972616 w 7616816"/>
              <a:gd name="connsiteY8" fmla="*/ 1906196 h 10711719"/>
              <a:gd name="connsiteX9" fmla="*/ 2325218 w 7616816"/>
              <a:gd name="connsiteY9" fmla="*/ 1580312 h 10711719"/>
              <a:gd name="connsiteX10" fmla="*/ 2305697 w 7616816"/>
              <a:gd name="connsiteY10" fmla="*/ 2153890 h 10711719"/>
              <a:gd name="connsiteX11" fmla="*/ 2290033 w 7616816"/>
              <a:gd name="connsiteY11" fmla="*/ 2219822 h 10711719"/>
              <a:gd name="connsiteX12" fmla="*/ 2264608 w 7616816"/>
              <a:gd name="connsiteY12" fmla="*/ 2254898 h 10711719"/>
              <a:gd name="connsiteX13" fmla="*/ 2253072 w 7616816"/>
              <a:gd name="connsiteY13" fmla="*/ 2576534 h 10711719"/>
              <a:gd name="connsiteX14" fmla="*/ 2360662 w 7616816"/>
              <a:gd name="connsiteY14" fmla="*/ 2595120 h 10711719"/>
              <a:gd name="connsiteX15" fmla="*/ 3222078 w 7616816"/>
              <a:gd name="connsiteY15" fmla="*/ 3618144 h 10711719"/>
              <a:gd name="connsiteX16" fmla="*/ 2869322 w 7616816"/>
              <a:gd name="connsiteY16" fmla="*/ 4323369 h 10711719"/>
              <a:gd name="connsiteX17" fmla="*/ 1152376 w 7616816"/>
              <a:gd name="connsiteY17" fmla="*/ 6261202 h 10711719"/>
              <a:gd name="connsiteX18" fmla="*/ 1006191 w 7616816"/>
              <a:gd name="connsiteY18" fmla="*/ 6314289 h 10711719"/>
              <a:gd name="connsiteX19" fmla="*/ 194199 w 7616816"/>
              <a:gd name="connsiteY19" fmla="*/ 6278253 h 10711719"/>
              <a:gd name="connsiteX20" fmla="*/ 203 w 7616816"/>
              <a:gd name="connsiteY20" fmla="*/ 6066238 h 10711719"/>
              <a:gd name="connsiteX21" fmla="*/ 66047 w 7616816"/>
              <a:gd name="connsiteY21" fmla="*/ 4582610 h 10711719"/>
              <a:gd name="connsiteX22" fmla="*/ 278062 w 7616816"/>
              <a:gd name="connsiteY22" fmla="*/ 4388615 h 10711719"/>
              <a:gd name="connsiteX23" fmla="*/ 604070 w 7616816"/>
              <a:gd name="connsiteY23" fmla="*/ 4403085 h 10711719"/>
              <a:gd name="connsiteX24" fmla="*/ 663558 w 7616816"/>
              <a:gd name="connsiteY24" fmla="*/ 3116062 h 10711719"/>
              <a:gd name="connsiteX25" fmla="*/ 825333 w 7616816"/>
              <a:gd name="connsiteY25" fmla="*/ 2966546 h 10711719"/>
              <a:gd name="connsiteX26" fmla="*/ 758618 w 7616816"/>
              <a:gd name="connsiteY26" fmla="*/ 4409943 h 10711719"/>
              <a:gd name="connsiteX27" fmla="*/ 1090054 w 7616816"/>
              <a:gd name="connsiteY27" fmla="*/ 4424652 h 10711719"/>
              <a:gd name="connsiteX28" fmla="*/ 1284050 w 7616816"/>
              <a:gd name="connsiteY28" fmla="*/ 4636667 h 10711719"/>
              <a:gd name="connsiteX29" fmla="*/ 1218206 w 7616816"/>
              <a:gd name="connsiteY29" fmla="*/ 6120293 h 10711719"/>
              <a:gd name="connsiteX30" fmla="*/ 1152376 w 7616816"/>
              <a:gd name="connsiteY30" fmla="*/ 6261202 h 10711719"/>
              <a:gd name="connsiteX31" fmla="*/ 2370841 w 7616816"/>
              <a:gd name="connsiteY31" fmla="*/ 5385090 h 10711719"/>
              <a:gd name="connsiteX32" fmla="*/ 1924734 w 7616816"/>
              <a:gd name="connsiteY32" fmla="*/ 5544633 h 10711719"/>
              <a:gd name="connsiteX33" fmla="*/ 1410940 w 7616816"/>
              <a:gd name="connsiteY33" fmla="*/ 5122692 h 10711719"/>
              <a:gd name="connsiteX34" fmla="*/ 1956323 w 7616816"/>
              <a:gd name="connsiteY34" fmla="*/ 4742461 h 10711719"/>
              <a:gd name="connsiteX35" fmla="*/ 2470117 w 7616816"/>
              <a:gd name="connsiteY35" fmla="*/ 5164402 h 10711719"/>
              <a:gd name="connsiteX36" fmla="*/ 2370841 w 7616816"/>
              <a:gd name="connsiteY36" fmla="*/ 5385090 h 10711719"/>
              <a:gd name="connsiteX37" fmla="*/ 4754002 w 7616816"/>
              <a:gd name="connsiteY37" fmla="*/ 4951723 h 10711719"/>
              <a:gd name="connsiteX38" fmla="*/ 4613486 w 7616816"/>
              <a:gd name="connsiteY38" fmla="*/ 5006495 h 10711719"/>
              <a:gd name="connsiteX39" fmla="*/ 3825489 w 7616816"/>
              <a:gd name="connsiteY39" fmla="*/ 4989930 h 10711719"/>
              <a:gd name="connsiteX40" fmla="*/ 3632626 w 7616816"/>
              <a:gd name="connsiteY40" fmla="*/ 4788785 h 10711719"/>
              <a:gd name="connsiteX41" fmla="*/ 3664094 w 7616816"/>
              <a:gd name="connsiteY41" fmla="*/ 3291716 h 10711719"/>
              <a:gd name="connsiteX42" fmla="*/ 3865242 w 7616816"/>
              <a:gd name="connsiteY42" fmla="*/ 3098852 h 10711719"/>
              <a:gd name="connsiteX43" fmla="*/ 4181518 w 7616816"/>
              <a:gd name="connsiteY43" fmla="*/ 3105500 h 10711719"/>
              <a:gd name="connsiteX44" fmla="*/ 4225300 w 7616816"/>
              <a:gd name="connsiteY44" fmla="*/ 1190037 h 10711719"/>
              <a:gd name="connsiteX45" fmla="*/ 4206550 w 7616816"/>
              <a:gd name="connsiteY45" fmla="*/ 1186350 h 10711719"/>
              <a:gd name="connsiteX46" fmla="*/ 4089768 w 7616816"/>
              <a:gd name="connsiteY46" fmla="*/ 1012103 h 10711719"/>
              <a:gd name="connsiteX47" fmla="*/ 4085576 w 7616816"/>
              <a:gd name="connsiteY47" fmla="*/ 190720 h 10711719"/>
              <a:gd name="connsiteX48" fmla="*/ 4274358 w 7616816"/>
              <a:gd name="connsiteY48" fmla="*/ 1 h 10711719"/>
              <a:gd name="connsiteX49" fmla="*/ 4274359 w 7616816"/>
              <a:gd name="connsiteY49" fmla="*/ 2 h 10711719"/>
              <a:gd name="connsiteX50" fmla="*/ 4465075 w 7616816"/>
              <a:gd name="connsiteY50" fmla="*/ 188783 h 10711719"/>
              <a:gd name="connsiteX51" fmla="*/ 4469266 w 7616816"/>
              <a:gd name="connsiteY51" fmla="*/ 1010167 h 10711719"/>
              <a:gd name="connsiteX52" fmla="*/ 4414374 w 7616816"/>
              <a:gd name="connsiteY52" fmla="*/ 1144622 h 10711719"/>
              <a:gd name="connsiteX53" fmla="*/ 4375790 w 7616816"/>
              <a:gd name="connsiteY53" fmla="*/ 1170925 h 10711719"/>
              <a:gd name="connsiteX54" fmla="*/ 4331499 w 7616816"/>
              <a:gd name="connsiteY54" fmla="*/ 3108652 h 10711719"/>
              <a:gd name="connsiteX55" fmla="*/ 4653239 w 7616816"/>
              <a:gd name="connsiteY55" fmla="*/ 3115416 h 10711719"/>
              <a:gd name="connsiteX56" fmla="*/ 4846101 w 7616816"/>
              <a:gd name="connsiteY56" fmla="*/ 3316563 h 10711719"/>
              <a:gd name="connsiteX57" fmla="*/ 4814633 w 7616816"/>
              <a:gd name="connsiteY57" fmla="*/ 4813631 h 10711719"/>
              <a:gd name="connsiteX58" fmla="*/ 4754002 w 7616816"/>
              <a:gd name="connsiteY58" fmla="*/ 4951723 h 10711719"/>
              <a:gd name="connsiteX59" fmla="*/ 3533209 w 7616816"/>
              <a:gd name="connsiteY59" fmla="*/ 6189254 h 10711719"/>
              <a:gd name="connsiteX60" fmla="*/ 3394540 w 7616816"/>
              <a:gd name="connsiteY60" fmla="*/ 6245831 h 10711719"/>
              <a:gd name="connsiteX61" fmla="*/ 3199905 w 7616816"/>
              <a:gd name="connsiteY61" fmla="*/ 6049111 h 10711719"/>
              <a:gd name="connsiteX62" fmla="*/ 3204220 w 7616816"/>
              <a:gd name="connsiteY62" fmla="*/ 5239584 h 10711719"/>
              <a:gd name="connsiteX63" fmla="*/ 3262268 w 7616816"/>
              <a:gd name="connsiteY63" fmla="*/ 5101522 h 10711719"/>
              <a:gd name="connsiteX64" fmla="*/ 3318493 w 7616816"/>
              <a:gd name="connsiteY64" fmla="*/ 5064050 h 10711719"/>
              <a:gd name="connsiteX65" fmla="*/ 3383394 w 7616816"/>
              <a:gd name="connsiteY65" fmla="*/ 3114975 h 10711719"/>
              <a:gd name="connsiteX66" fmla="*/ 3281874 w 7616816"/>
              <a:gd name="connsiteY66" fmla="*/ 2935743 h 10711719"/>
              <a:gd name="connsiteX67" fmla="*/ 3238104 w 7616816"/>
              <a:gd name="connsiteY67" fmla="*/ 2914315 h 10711719"/>
              <a:gd name="connsiteX68" fmla="*/ 2953944 w 7616816"/>
              <a:gd name="connsiteY68" fmla="*/ 2237356 h 10711719"/>
              <a:gd name="connsiteX69" fmla="*/ 3514007 w 7616816"/>
              <a:gd name="connsiteY69" fmla="*/ 1548467 h 10711719"/>
              <a:gd name="connsiteX70" fmla="*/ 3998490 w 7616816"/>
              <a:gd name="connsiteY70" fmla="*/ 2292452 h 10711719"/>
              <a:gd name="connsiteX71" fmla="*/ 3736887 w 7616816"/>
              <a:gd name="connsiteY71" fmla="*/ 2874386 h 10711719"/>
              <a:gd name="connsiteX72" fmla="*/ 3668580 w 7616816"/>
              <a:gd name="connsiteY72" fmla="*/ 2922635 h 10711719"/>
              <a:gd name="connsiteX73" fmla="*/ 3668426 w 7616816"/>
              <a:gd name="connsiteY73" fmla="*/ 2922708 h 10711719"/>
              <a:gd name="connsiteX74" fmla="*/ 3537145 w 7616816"/>
              <a:gd name="connsiteY74" fmla="*/ 3146033 h 10711719"/>
              <a:gd name="connsiteX75" fmla="*/ 3473414 w 7616816"/>
              <a:gd name="connsiteY75" fmla="*/ 5059983 h 10711719"/>
              <a:gd name="connsiteX76" fmla="*/ 3477023 w 7616816"/>
              <a:gd name="connsiteY76" fmla="*/ 5060731 h 10711719"/>
              <a:gd name="connsiteX77" fmla="*/ 3595575 w 7616816"/>
              <a:gd name="connsiteY77" fmla="*/ 5241666 h 10711719"/>
              <a:gd name="connsiteX78" fmla="*/ 3591260 w 7616816"/>
              <a:gd name="connsiteY78" fmla="*/ 6051195 h 10711719"/>
              <a:gd name="connsiteX79" fmla="*/ 3533209 w 7616816"/>
              <a:gd name="connsiteY79" fmla="*/ 6189254 h 10711719"/>
              <a:gd name="connsiteX80" fmla="*/ 5696034 w 7616816"/>
              <a:gd name="connsiteY80" fmla="*/ 4597116 h 10711719"/>
              <a:gd name="connsiteX81" fmla="*/ 5573098 w 7616816"/>
              <a:gd name="connsiteY81" fmla="*/ 4641238 h 10711719"/>
              <a:gd name="connsiteX82" fmla="*/ 5573098 w 7616816"/>
              <a:gd name="connsiteY82" fmla="*/ 4641237 h 10711719"/>
              <a:gd name="connsiteX83" fmla="*/ 5410846 w 7616816"/>
              <a:gd name="connsiteY83" fmla="*/ 4462569 h 10711719"/>
              <a:gd name="connsiteX84" fmla="*/ 5452193 w 7616816"/>
              <a:gd name="connsiteY84" fmla="*/ 3603979 h 10711719"/>
              <a:gd name="connsiteX85" fmla="*/ 5468783 w 7616816"/>
              <a:gd name="connsiteY85" fmla="*/ 3538274 h 10711719"/>
              <a:gd name="connsiteX86" fmla="*/ 5494702 w 7616816"/>
              <a:gd name="connsiteY86" fmla="*/ 3503558 h 10711719"/>
              <a:gd name="connsiteX87" fmla="*/ 5510772 w 7616816"/>
              <a:gd name="connsiteY87" fmla="*/ 3182120 h 10711719"/>
              <a:gd name="connsiteX88" fmla="*/ 5403455 w 7616816"/>
              <a:gd name="connsiteY88" fmla="*/ 3162019 h 10711719"/>
              <a:gd name="connsiteX89" fmla="*/ 4556546 w 7616816"/>
              <a:gd name="connsiteY89" fmla="*/ 2126954 h 10711719"/>
              <a:gd name="connsiteX90" fmla="*/ 5498992 w 7616816"/>
              <a:gd name="connsiteY90" fmla="*/ 1178053 h 10711719"/>
              <a:gd name="connsiteX91" fmla="*/ 5586404 w 7616816"/>
              <a:gd name="connsiteY91" fmla="*/ 1170258 h 10711719"/>
              <a:gd name="connsiteX92" fmla="*/ 6762546 w 7616816"/>
              <a:gd name="connsiteY92" fmla="*/ 2442827 h 10711719"/>
              <a:gd name="connsiteX93" fmla="*/ 6745961 w 7616816"/>
              <a:gd name="connsiteY93" fmla="*/ 2498154 h 10711719"/>
              <a:gd name="connsiteX94" fmla="*/ 5855093 w 7616816"/>
              <a:gd name="connsiteY94" fmla="*/ 3183767 h 10711719"/>
              <a:gd name="connsiteX95" fmla="*/ 5773829 w 7616816"/>
              <a:gd name="connsiteY95" fmla="*/ 3191012 h 10711719"/>
              <a:gd name="connsiteX96" fmla="*/ 5757783 w 7616816"/>
              <a:gd name="connsiteY96" fmla="*/ 3511963 h 10711719"/>
              <a:gd name="connsiteX97" fmla="*/ 5782910 w 7616816"/>
              <a:gd name="connsiteY97" fmla="*/ 3553401 h 10711719"/>
              <a:gd name="connsiteX98" fmla="*/ 5793111 w 7616816"/>
              <a:gd name="connsiteY98" fmla="*/ 3620396 h 10711719"/>
              <a:gd name="connsiteX99" fmla="*/ 5751766 w 7616816"/>
              <a:gd name="connsiteY99" fmla="*/ 4478987 h 10711719"/>
              <a:gd name="connsiteX100" fmla="*/ 5696034 w 7616816"/>
              <a:gd name="connsiteY100" fmla="*/ 4597116 h 10711719"/>
              <a:gd name="connsiteX101" fmla="*/ 5100988 w 7616816"/>
              <a:gd name="connsiteY101" fmla="*/ 5913415 h 10711719"/>
              <a:gd name="connsiteX102" fmla="*/ 4921473 w 7616816"/>
              <a:gd name="connsiteY102" fmla="*/ 5923807 h 10711719"/>
              <a:gd name="connsiteX103" fmla="*/ 4923152 w 7616816"/>
              <a:gd name="connsiteY103" fmla="*/ 5175510 h 10711719"/>
              <a:gd name="connsiteX104" fmla="*/ 4933130 w 7616816"/>
              <a:gd name="connsiteY104" fmla="*/ 5023580 h 10711719"/>
              <a:gd name="connsiteX105" fmla="*/ 4931482 w 7616816"/>
              <a:gd name="connsiteY105" fmla="*/ 5012510 h 10711719"/>
              <a:gd name="connsiteX106" fmla="*/ 5012047 w 7616816"/>
              <a:gd name="connsiteY106" fmla="*/ 3451050 h 10711719"/>
              <a:gd name="connsiteX107" fmla="*/ 5117143 w 7616816"/>
              <a:gd name="connsiteY107" fmla="*/ 3356266 h 10711719"/>
              <a:gd name="connsiteX108" fmla="*/ 5117143 w 7616816"/>
              <a:gd name="connsiteY108" fmla="*/ 3356268 h 10711719"/>
              <a:gd name="connsiteX109" fmla="*/ 5211926 w 7616816"/>
              <a:gd name="connsiteY109" fmla="*/ 3461365 h 10711719"/>
              <a:gd name="connsiteX110" fmla="*/ 5145436 w 7616816"/>
              <a:gd name="connsiteY110" fmla="*/ 4750075 h 10711719"/>
              <a:gd name="connsiteX111" fmla="*/ 5292546 w 7616816"/>
              <a:gd name="connsiteY111" fmla="*/ 4913192 h 10711719"/>
              <a:gd name="connsiteX112" fmla="*/ 5257662 w 7616816"/>
              <a:gd name="connsiteY112" fmla="*/ 5589299 h 10711719"/>
              <a:gd name="connsiteX113" fmla="*/ 5257678 w 7616816"/>
              <a:gd name="connsiteY113" fmla="*/ 5593164 h 10711719"/>
              <a:gd name="connsiteX114" fmla="*/ 5257378 w 7616816"/>
              <a:gd name="connsiteY114" fmla="*/ 5594787 h 10711719"/>
              <a:gd name="connsiteX115" fmla="*/ 5256400 w 7616816"/>
              <a:gd name="connsiteY115" fmla="*/ 5613759 h 10711719"/>
              <a:gd name="connsiteX116" fmla="*/ 5253383 w 7616816"/>
              <a:gd name="connsiteY116" fmla="*/ 5616480 h 10711719"/>
              <a:gd name="connsiteX117" fmla="*/ 5241329 w 7616816"/>
              <a:gd name="connsiteY117" fmla="*/ 5681936 h 10711719"/>
              <a:gd name="connsiteX118" fmla="*/ 5100988 w 7616816"/>
              <a:gd name="connsiteY118" fmla="*/ 5913415 h 10711719"/>
              <a:gd name="connsiteX119" fmla="*/ 4566796 w 7616816"/>
              <a:gd name="connsiteY119" fmla="*/ 7459984 h 10711719"/>
              <a:gd name="connsiteX120" fmla="*/ 4527963 w 7616816"/>
              <a:gd name="connsiteY120" fmla="*/ 7475609 h 10711719"/>
              <a:gd name="connsiteX121" fmla="*/ 4309216 w 7616816"/>
              <a:gd name="connsiteY121" fmla="*/ 7473393 h 10711719"/>
              <a:gd name="connsiteX122" fmla="*/ 4255081 w 7616816"/>
              <a:gd name="connsiteY122" fmla="*/ 7418150 h 10711719"/>
              <a:gd name="connsiteX123" fmla="*/ 4261945 w 7616816"/>
              <a:gd name="connsiteY123" fmla="*/ 6741183 h 10711719"/>
              <a:gd name="connsiteX124" fmla="*/ 3881040 w 7616816"/>
              <a:gd name="connsiteY124" fmla="*/ 6737321 h 10711719"/>
              <a:gd name="connsiteX125" fmla="*/ 3881047 w 7616816"/>
              <a:gd name="connsiteY125" fmla="*/ 6736655 h 10711719"/>
              <a:gd name="connsiteX126" fmla="*/ 3880937 w 7616816"/>
              <a:gd name="connsiteY126" fmla="*/ 6736659 h 10711719"/>
              <a:gd name="connsiteX127" fmla="*/ 3846625 w 7616816"/>
              <a:gd name="connsiteY127" fmla="*/ 6681770 h 10711719"/>
              <a:gd name="connsiteX128" fmla="*/ 3896407 w 7616816"/>
              <a:gd name="connsiteY128" fmla="*/ 5221699 h 10711719"/>
              <a:gd name="connsiteX129" fmla="*/ 3896437 w 7616816"/>
              <a:gd name="connsiteY129" fmla="*/ 5218734 h 10711719"/>
              <a:gd name="connsiteX130" fmla="*/ 4605464 w 7616816"/>
              <a:gd name="connsiteY130" fmla="*/ 5225922 h 10711719"/>
              <a:gd name="connsiteX131" fmla="*/ 4591492 w 7616816"/>
              <a:gd name="connsiteY131" fmla="*/ 6604307 h 10711719"/>
              <a:gd name="connsiteX132" fmla="*/ 4591491 w 7616816"/>
              <a:gd name="connsiteY132" fmla="*/ 6604308 h 10711719"/>
              <a:gd name="connsiteX133" fmla="*/ 4583205 w 7616816"/>
              <a:gd name="connsiteY133" fmla="*/ 7421477 h 10711719"/>
              <a:gd name="connsiteX134" fmla="*/ 4566796 w 7616816"/>
              <a:gd name="connsiteY134" fmla="*/ 7459984 h 10711719"/>
              <a:gd name="connsiteX135" fmla="*/ 3118670 w 7616816"/>
              <a:gd name="connsiteY135" fmla="*/ 9103990 h 10711719"/>
              <a:gd name="connsiteX136" fmla="*/ 2820332 w 7616816"/>
              <a:gd name="connsiteY136" fmla="*/ 9211282 h 10711719"/>
              <a:gd name="connsiteX137" fmla="*/ 2335005 w 7616816"/>
              <a:gd name="connsiteY137" fmla="*/ 8467848 h 10711719"/>
              <a:gd name="connsiteX138" fmla="*/ 2595947 w 7616816"/>
              <a:gd name="connsiteY138" fmla="*/ 7885617 h 10711719"/>
              <a:gd name="connsiteX139" fmla="*/ 2661705 w 7616816"/>
              <a:gd name="connsiteY139" fmla="*/ 7841734 h 10711719"/>
              <a:gd name="connsiteX140" fmla="*/ 2795382 w 7616816"/>
              <a:gd name="connsiteY140" fmla="*/ 7613744 h 10711719"/>
              <a:gd name="connsiteX141" fmla="*/ 2856940 w 7616816"/>
              <a:gd name="connsiteY141" fmla="*/ 5699723 h 10711719"/>
              <a:gd name="connsiteX142" fmla="*/ 2853329 w 7616816"/>
              <a:gd name="connsiteY142" fmla="*/ 5698979 h 10711719"/>
              <a:gd name="connsiteX143" fmla="*/ 2734573 w 7616816"/>
              <a:gd name="connsiteY143" fmla="*/ 5518176 h 10711719"/>
              <a:gd name="connsiteX144" fmla="*/ 2737970 w 7616816"/>
              <a:gd name="connsiteY144" fmla="*/ 4708644 h 10711719"/>
              <a:gd name="connsiteX145" fmla="*/ 2934468 w 7616816"/>
              <a:gd name="connsiteY145" fmla="*/ 4513788 h 10711719"/>
              <a:gd name="connsiteX146" fmla="*/ 3129327 w 7616816"/>
              <a:gd name="connsiteY146" fmla="*/ 4710285 h 10711719"/>
              <a:gd name="connsiteX147" fmla="*/ 3125930 w 7616816"/>
              <a:gd name="connsiteY147" fmla="*/ 5519817 h 10711719"/>
              <a:gd name="connsiteX148" fmla="*/ 3068038 w 7616816"/>
              <a:gd name="connsiteY148" fmla="*/ 5657944 h 10711719"/>
              <a:gd name="connsiteX149" fmla="*/ 3011857 w 7616816"/>
              <a:gd name="connsiteY149" fmla="*/ 5695480 h 10711719"/>
              <a:gd name="connsiteX150" fmla="*/ 2949168 w 7616816"/>
              <a:gd name="connsiteY150" fmla="*/ 7644629 h 10711719"/>
              <a:gd name="connsiteX151" fmla="*/ 3050890 w 7616816"/>
              <a:gd name="connsiteY151" fmla="*/ 7823744 h 10711719"/>
              <a:gd name="connsiteX152" fmla="*/ 3094684 w 7616816"/>
              <a:gd name="connsiteY152" fmla="*/ 7845122 h 10711719"/>
              <a:gd name="connsiteX153" fmla="*/ 3379611 w 7616816"/>
              <a:gd name="connsiteY153" fmla="*/ 8521760 h 10711719"/>
              <a:gd name="connsiteX154" fmla="*/ 3118670 w 7616816"/>
              <a:gd name="connsiteY154" fmla="*/ 9103990 h 10711719"/>
              <a:gd name="connsiteX155" fmla="*/ 3691108 w 7616816"/>
              <a:gd name="connsiteY155" fmla="*/ 8997764 h 10711719"/>
              <a:gd name="connsiteX156" fmla="*/ 3620346 w 7616816"/>
              <a:gd name="connsiteY156" fmla="*/ 9027074 h 10711719"/>
              <a:gd name="connsiteX157" fmla="*/ 3620347 w 7616816"/>
              <a:gd name="connsiteY157" fmla="*/ 9027073 h 10711719"/>
              <a:gd name="connsiteX158" fmla="*/ 3520274 w 7616816"/>
              <a:gd name="connsiteY158" fmla="*/ 8927000 h 10711719"/>
              <a:gd name="connsiteX159" fmla="*/ 3520274 w 7616816"/>
              <a:gd name="connsiteY159" fmla="*/ 7636575 h 10711719"/>
              <a:gd name="connsiteX160" fmla="*/ 3364954 w 7616816"/>
              <a:gd name="connsiteY160" fmla="*/ 7481256 h 10711719"/>
              <a:gd name="connsiteX161" fmla="*/ 3364955 w 7616816"/>
              <a:gd name="connsiteY161" fmla="*/ 6804267 h 10711719"/>
              <a:gd name="connsiteX162" fmla="*/ 3364739 w 7616816"/>
              <a:gd name="connsiteY162" fmla="*/ 6800389 h 10711719"/>
              <a:gd name="connsiteX163" fmla="*/ 3364955 w 7616816"/>
              <a:gd name="connsiteY163" fmla="*/ 6798747 h 10711719"/>
              <a:gd name="connsiteX164" fmla="*/ 3364955 w 7616816"/>
              <a:gd name="connsiteY164" fmla="*/ 6779756 h 10711719"/>
              <a:gd name="connsiteX165" fmla="*/ 3367825 w 7616816"/>
              <a:gd name="connsiteY165" fmla="*/ 6776886 h 10711719"/>
              <a:gd name="connsiteX166" fmla="*/ 3376491 w 7616816"/>
              <a:gd name="connsiteY166" fmla="*/ 6710894 h 10711719"/>
              <a:gd name="connsiteX167" fmla="*/ 3683461 w 7616816"/>
              <a:gd name="connsiteY167" fmla="*/ 6452863 h 10711719"/>
              <a:gd name="connsiteX168" fmla="*/ 3720340 w 7616816"/>
              <a:gd name="connsiteY168" fmla="*/ 7200252 h 10711719"/>
              <a:gd name="connsiteX169" fmla="*/ 3718205 w 7616816"/>
              <a:gd name="connsiteY169" fmla="*/ 7352494 h 10711719"/>
              <a:gd name="connsiteX170" fmla="*/ 3720420 w 7616816"/>
              <a:gd name="connsiteY170" fmla="*/ 7363465 h 10711719"/>
              <a:gd name="connsiteX171" fmla="*/ 3720419 w 7616816"/>
              <a:gd name="connsiteY171" fmla="*/ 8927001 h 10711719"/>
              <a:gd name="connsiteX172" fmla="*/ 3691108 w 7616816"/>
              <a:gd name="connsiteY172" fmla="*/ 8997764 h 10711719"/>
              <a:gd name="connsiteX173" fmla="*/ 2061361 w 7616816"/>
              <a:gd name="connsiteY173" fmla="*/ 10654514 h 10711719"/>
              <a:gd name="connsiteX174" fmla="*/ 1922949 w 7616816"/>
              <a:gd name="connsiteY174" fmla="*/ 10711719 h 10711719"/>
              <a:gd name="connsiteX175" fmla="*/ 1727423 w 7616816"/>
              <a:gd name="connsiteY175" fmla="*/ 10515886 h 10711719"/>
              <a:gd name="connsiteX176" fmla="*/ 1728061 w 7616816"/>
              <a:gd name="connsiteY176" fmla="*/ 9706346 h 10711719"/>
              <a:gd name="connsiteX177" fmla="*/ 1785484 w 7616816"/>
              <a:gd name="connsiteY177" fmla="*/ 9568025 h 10711719"/>
              <a:gd name="connsiteX178" fmla="*/ 1841538 w 7616816"/>
              <a:gd name="connsiteY178" fmla="*/ 9530297 h 10711719"/>
              <a:gd name="connsiteX179" fmla="*/ 1897110 w 7616816"/>
              <a:gd name="connsiteY179" fmla="*/ 7597589 h 10711719"/>
              <a:gd name="connsiteX180" fmla="*/ 1565469 w 7616816"/>
              <a:gd name="connsiteY180" fmla="*/ 7588661 h 10711719"/>
              <a:gd name="connsiteX181" fmla="*/ 1367804 w 7616816"/>
              <a:gd name="connsiteY181" fmla="*/ 7380065 h 10711719"/>
              <a:gd name="connsiteX182" fmla="*/ 1407763 w 7616816"/>
              <a:gd name="connsiteY182" fmla="*/ 5895515 h 10711719"/>
              <a:gd name="connsiteX183" fmla="*/ 1616363 w 7616816"/>
              <a:gd name="connsiteY183" fmla="*/ 5697852 h 10711719"/>
              <a:gd name="connsiteX184" fmla="*/ 2428862 w 7616816"/>
              <a:gd name="connsiteY184" fmla="*/ 5719721 h 10711719"/>
              <a:gd name="connsiteX185" fmla="*/ 2626522 w 7616816"/>
              <a:gd name="connsiteY185" fmla="*/ 5928318 h 10711719"/>
              <a:gd name="connsiteX186" fmla="*/ 2586563 w 7616816"/>
              <a:gd name="connsiteY186" fmla="*/ 7412869 h 10711719"/>
              <a:gd name="connsiteX187" fmla="*/ 2377966 w 7616816"/>
              <a:gd name="connsiteY187" fmla="*/ 7610532 h 10711719"/>
              <a:gd name="connsiteX188" fmla="*/ 2051753 w 7616816"/>
              <a:gd name="connsiteY188" fmla="*/ 7601752 h 10711719"/>
              <a:gd name="connsiteX189" fmla="*/ 1996439 w 7616816"/>
              <a:gd name="connsiteY189" fmla="*/ 9525526 h 10711719"/>
              <a:gd name="connsiteX190" fmla="*/ 2000052 w 7616816"/>
              <a:gd name="connsiteY190" fmla="*/ 9526257 h 10711719"/>
              <a:gd name="connsiteX191" fmla="*/ 2119423 w 7616816"/>
              <a:gd name="connsiteY191" fmla="*/ 9706655 h 10711719"/>
              <a:gd name="connsiteX192" fmla="*/ 2118784 w 7616816"/>
              <a:gd name="connsiteY192" fmla="*/ 10516192 h 10711719"/>
              <a:gd name="connsiteX193" fmla="*/ 2061361 w 7616816"/>
              <a:gd name="connsiteY193" fmla="*/ 10654514 h 10711719"/>
              <a:gd name="connsiteX194" fmla="*/ 7569052 w 7616816"/>
              <a:gd name="connsiteY194" fmla="*/ 6072278 h 10711719"/>
              <a:gd name="connsiteX195" fmla="*/ 6706005 w 7616816"/>
              <a:gd name="connsiteY195" fmla="*/ 6869929 h 10711719"/>
              <a:gd name="connsiteX196" fmla="*/ 6677934 w 7616816"/>
              <a:gd name="connsiteY196" fmla="*/ 6876149 h 10711719"/>
              <a:gd name="connsiteX197" fmla="*/ 6451128 w 7616816"/>
              <a:gd name="connsiteY197" fmla="*/ 6890706 h 10711719"/>
              <a:gd name="connsiteX198" fmla="*/ 5373999 w 7616816"/>
              <a:gd name="connsiteY198" fmla="*/ 5704719 h 10711719"/>
              <a:gd name="connsiteX199" fmla="*/ 6312006 w 7616816"/>
              <a:gd name="connsiteY199" fmla="*/ 4619283 h 10711719"/>
              <a:gd name="connsiteX200" fmla="*/ 6393177 w 7616816"/>
              <a:gd name="connsiteY200" fmla="*/ 4609822 h 10711719"/>
              <a:gd name="connsiteX201" fmla="*/ 6407411 w 7616816"/>
              <a:gd name="connsiteY201" fmla="*/ 4255705 h 10711719"/>
              <a:gd name="connsiteX202" fmla="*/ 6381890 w 7616816"/>
              <a:gd name="connsiteY202" fmla="*/ 4214532 h 10711719"/>
              <a:gd name="connsiteX203" fmla="*/ 6371035 w 7616816"/>
              <a:gd name="connsiteY203" fmla="*/ 4147639 h 10711719"/>
              <a:gd name="connsiteX204" fmla="*/ 6409890 w 7616816"/>
              <a:gd name="connsiteY204" fmla="*/ 3134675 h 10711719"/>
              <a:gd name="connsiteX205" fmla="*/ 6586962 w 7616816"/>
              <a:gd name="connsiteY205" fmla="*/ 2970685 h 10711719"/>
              <a:gd name="connsiteX206" fmla="*/ 6586962 w 7616816"/>
              <a:gd name="connsiteY206" fmla="*/ 2970686 h 10711719"/>
              <a:gd name="connsiteX207" fmla="*/ 6750953 w 7616816"/>
              <a:gd name="connsiteY207" fmla="*/ 3147759 h 10711719"/>
              <a:gd name="connsiteX208" fmla="*/ 6712097 w 7616816"/>
              <a:gd name="connsiteY208" fmla="*/ 4160722 h 10711719"/>
              <a:gd name="connsiteX209" fmla="*/ 6696150 w 7616816"/>
              <a:gd name="connsiteY209" fmla="*/ 4226586 h 10711719"/>
              <a:gd name="connsiteX210" fmla="*/ 6670560 w 7616816"/>
              <a:gd name="connsiteY210" fmla="*/ 4261570 h 10711719"/>
              <a:gd name="connsiteX211" fmla="*/ 6656327 w 7616816"/>
              <a:gd name="connsiteY211" fmla="*/ 4615635 h 10711719"/>
              <a:gd name="connsiteX212" fmla="*/ 6763837 w 7616816"/>
              <a:gd name="connsiteY212" fmla="*/ 4636615 h 10711719"/>
              <a:gd name="connsiteX213" fmla="*/ 7615943 w 7616816"/>
              <a:gd name="connsiteY213" fmla="*/ 5790713 h 10711719"/>
              <a:gd name="connsiteX214" fmla="*/ 7584333 w 7616816"/>
              <a:gd name="connsiteY214" fmla="*/ 6020192 h 1071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7616816" h="10711719">
                <a:moveTo>
                  <a:pt x="2869322" y="4323369"/>
                </a:moveTo>
                <a:cubicBezTo>
                  <a:pt x="2660196" y="4499805"/>
                  <a:pt x="2376048" y="4603666"/>
                  <a:pt x="2066453" y="4593129"/>
                </a:cubicBezTo>
                <a:cubicBezTo>
                  <a:pt x="1447260" y="4572057"/>
                  <a:pt x="960743" y="4101376"/>
                  <a:pt x="979786" y="3541832"/>
                </a:cubicBezTo>
                <a:cubicBezTo>
                  <a:pt x="996447" y="3052233"/>
                  <a:pt x="1394657" y="2656826"/>
                  <a:pt x="1908761" y="2579741"/>
                </a:cubicBezTo>
                <a:lnTo>
                  <a:pt x="1989916" y="2571350"/>
                </a:lnTo>
                <a:lnTo>
                  <a:pt x="2001437" y="2250208"/>
                </a:lnTo>
                <a:lnTo>
                  <a:pt x="1975726" y="2209125"/>
                </a:lnTo>
                <a:cubicBezTo>
                  <a:pt x="1967790" y="2188427"/>
                  <a:pt x="1963780" y="2165829"/>
                  <a:pt x="1964581" y="2142281"/>
                </a:cubicBezTo>
                <a:lnTo>
                  <a:pt x="1972616" y="1906196"/>
                </a:lnTo>
                <a:lnTo>
                  <a:pt x="2325218" y="1580312"/>
                </a:lnTo>
                <a:lnTo>
                  <a:pt x="2305697" y="2153890"/>
                </a:lnTo>
                <a:cubicBezTo>
                  <a:pt x="2304896" y="2177438"/>
                  <a:pt x="2299360" y="2199711"/>
                  <a:pt x="2290033" y="2219822"/>
                </a:cubicBezTo>
                <a:lnTo>
                  <a:pt x="2264608" y="2254898"/>
                </a:lnTo>
                <a:lnTo>
                  <a:pt x="2253072" y="2576534"/>
                </a:lnTo>
                <a:lnTo>
                  <a:pt x="2360662" y="2595120"/>
                </a:lnTo>
                <a:cubicBezTo>
                  <a:pt x="2868334" y="2706979"/>
                  <a:pt x="3238740" y="3128544"/>
                  <a:pt x="3222078" y="3618144"/>
                </a:cubicBezTo>
                <a:cubicBezTo>
                  <a:pt x="3212558" y="3897916"/>
                  <a:pt x="3078450" y="4146929"/>
                  <a:pt x="2869322" y="4323369"/>
                </a:cubicBezTo>
                <a:close/>
                <a:moveTo>
                  <a:pt x="1152376" y="6261202"/>
                </a:moveTo>
                <a:cubicBezTo>
                  <a:pt x="1114009" y="6296307"/>
                  <a:pt x="1062248" y="6316778"/>
                  <a:pt x="1006191" y="6314289"/>
                </a:cubicBezTo>
                <a:lnTo>
                  <a:pt x="194199" y="6278253"/>
                </a:lnTo>
                <a:cubicBezTo>
                  <a:pt x="82083" y="6273277"/>
                  <a:pt x="-4772" y="6178355"/>
                  <a:pt x="203" y="6066238"/>
                </a:cubicBezTo>
                <a:lnTo>
                  <a:pt x="66047" y="4582610"/>
                </a:lnTo>
                <a:cubicBezTo>
                  <a:pt x="71024" y="4470494"/>
                  <a:pt x="165946" y="4383639"/>
                  <a:pt x="278062" y="4388615"/>
                </a:cubicBezTo>
                <a:lnTo>
                  <a:pt x="604070" y="4403085"/>
                </a:lnTo>
                <a:lnTo>
                  <a:pt x="663558" y="3116062"/>
                </a:lnTo>
                <a:lnTo>
                  <a:pt x="825333" y="2966546"/>
                </a:lnTo>
                <a:lnTo>
                  <a:pt x="758618" y="4409943"/>
                </a:lnTo>
                <a:lnTo>
                  <a:pt x="1090054" y="4424652"/>
                </a:lnTo>
                <a:cubicBezTo>
                  <a:pt x="1202171" y="4429627"/>
                  <a:pt x="1289025" y="4524551"/>
                  <a:pt x="1284050" y="4636667"/>
                </a:cubicBezTo>
                <a:lnTo>
                  <a:pt x="1218206" y="6120293"/>
                </a:lnTo>
                <a:cubicBezTo>
                  <a:pt x="1215717" y="6176352"/>
                  <a:pt x="1190741" y="6226095"/>
                  <a:pt x="1152376" y="6261202"/>
                </a:cubicBezTo>
                <a:close/>
                <a:moveTo>
                  <a:pt x="2370841" y="5385090"/>
                </a:moveTo>
                <a:cubicBezTo>
                  <a:pt x="2271470" y="5488032"/>
                  <a:pt x="2107537" y="5551831"/>
                  <a:pt x="1924734" y="5544633"/>
                </a:cubicBezTo>
                <a:cubicBezTo>
                  <a:pt x="1632251" y="5533114"/>
                  <a:pt x="1402217" y="5344206"/>
                  <a:pt x="1410940" y="5122692"/>
                </a:cubicBezTo>
                <a:cubicBezTo>
                  <a:pt x="1419663" y="4901178"/>
                  <a:pt x="1663839" y="4730944"/>
                  <a:pt x="1956323" y="4742461"/>
                </a:cubicBezTo>
                <a:cubicBezTo>
                  <a:pt x="2248806" y="4753979"/>
                  <a:pt x="2478839" y="4942887"/>
                  <a:pt x="2470117" y="5164402"/>
                </a:cubicBezTo>
                <a:cubicBezTo>
                  <a:pt x="2466845" y="5247469"/>
                  <a:pt x="2430464" y="5323325"/>
                  <a:pt x="2370841" y="5385090"/>
                </a:cubicBezTo>
                <a:close/>
                <a:moveTo>
                  <a:pt x="4754002" y="4951723"/>
                </a:moveTo>
                <a:cubicBezTo>
                  <a:pt x="4717603" y="4986623"/>
                  <a:pt x="4667885" y="5007639"/>
                  <a:pt x="4613486" y="5006495"/>
                </a:cubicBezTo>
                <a:lnTo>
                  <a:pt x="3825489" y="4989930"/>
                </a:lnTo>
                <a:cubicBezTo>
                  <a:pt x="3716686" y="4987644"/>
                  <a:pt x="3630339" y="4897587"/>
                  <a:pt x="3632626" y="4788785"/>
                </a:cubicBezTo>
                <a:lnTo>
                  <a:pt x="3664094" y="3291716"/>
                </a:lnTo>
                <a:cubicBezTo>
                  <a:pt x="3666382" y="3182914"/>
                  <a:pt x="3756440" y="3096565"/>
                  <a:pt x="3865242" y="3098852"/>
                </a:cubicBezTo>
                <a:lnTo>
                  <a:pt x="4181518" y="3105500"/>
                </a:lnTo>
                <a:lnTo>
                  <a:pt x="4225300" y="1190037"/>
                </a:lnTo>
                <a:lnTo>
                  <a:pt x="4206550" y="1186350"/>
                </a:lnTo>
                <a:cubicBezTo>
                  <a:pt x="4138299" y="1157890"/>
                  <a:pt x="4090166" y="1090698"/>
                  <a:pt x="4089768" y="1012103"/>
                </a:cubicBezTo>
                <a:lnTo>
                  <a:pt x="4085576" y="190720"/>
                </a:lnTo>
                <a:cubicBezTo>
                  <a:pt x="4085041" y="85923"/>
                  <a:pt x="4169561" y="535"/>
                  <a:pt x="4274358" y="1"/>
                </a:cubicBezTo>
                <a:lnTo>
                  <a:pt x="4274359" y="2"/>
                </a:lnTo>
                <a:cubicBezTo>
                  <a:pt x="4379153" y="-534"/>
                  <a:pt x="4464541" y="83987"/>
                  <a:pt x="4465075" y="188783"/>
                </a:cubicBezTo>
                <a:lnTo>
                  <a:pt x="4469266" y="1010167"/>
                </a:lnTo>
                <a:cubicBezTo>
                  <a:pt x="4469535" y="1062563"/>
                  <a:pt x="4448537" y="1110110"/>
                  <a:pt x="4414374" y="1144622"/>
                </a:cubicBezTo>
                <a:lnTo>
                  <a:pt x="4375790" y="1170925"/>
                </a:lnTo>
                <a:lnTo>
                  <a:pt x="4331499" y="3108652"/>
                </a:lnTo>
                <a:lnTo>
                  <a:pt x="4653239" y="3115416"/>
                </a:lnTo>
                <a:cubicBezTo>
                  <a:pt x="4762040" y="3117703"/>
                  <a:pt x="4848390" y="3207760"/>
                  <a:pt x="4846101" y="3316563"/>
                </a:cubicBezTo>
                <a:lnTo>
                  <a:pt x="4814633" y="4813631"/>
                </a:lnTo>
                <a:cubicBezTo>
                  <a:pt x="4813489" y="4868031"/>
                  <a:pt x="4790402" y="4916820"/>
                  <a:pt x="4754002" y="4951723"/>
                </a:cubicBezTo>
                <a:close/>
                <a:moveTo>
                  <a:pt x="3533209" y="6189254"/>
                </a:moveTo>
                <a:cubicBezTo>
                  <a:pt x="3497611" y="6224478"/>
                  <a:pt x="3448575" y="6246117"/>
                  <a:pt x="3394540" y="6245831"/>
                </a:cubicBezTo>
                <a:cubicBezTo>
                  <a:pt x="3286468" y="6245253"/>
                  <a:pt x="3199328" y="6157179"/>
                  <a:pt x="3199905" y="6049111"/>
                </a:cubicBezTo>
                <a:lnTo>
                  <a:pt x="3204220" y="5239584"/>
                </a:lnTo>
                <a:cubicBezTo>
                  <a:pt x="3204507" y="5185548"/>
                  <a:pt x="3226670" y="5136745"/>
                  <a:pt x="3262268" y="5101522"/>
                </a:cubicBezTo>
                <a:lnTo>
                  <a:pt x="3318493" y="5064050"/>
                </a:lnTo>
                <a:lnTo>
                  <a:pt x="3383394" y="3114975"/>
                </a:lnTo>
                <a:lnTo>
                  <a:pt x="3281874" y="2935743"/>
                </a:lnTo>
                <a:lnTo>
                  <a:pt x="3238104" y="2914315"/>
                </a:lnTo>
                <a:cubicBezTo>
                  <a:pt x="3056389" y="2795667"/>
                  <a:pt x="2938291" y="2534113"/>
                  <a:pt x="2953944" y="2237356"/>
                </a:cubicBezTo>
                <a:cubicBezTo>
                  <a:pt x="2974815" y="1841678"/>
                  <a:pt x="3225564" y="1533254"/>
                  <a:pt x="3514007" y="1548467"/>
                </a:cubicBezTo>
                <a:cubicBezTo>
                  <a:pt x="3802450" y="1563683"/>
                  <a:pt x="4019359" y="1896777"/>
                  <a:pt x="3998490" y="2292452"/>
                </a:cubicBezTo>
                <a:cubicBezTo>
                  <a:pt x="3985445" y="2539750"/>
                  <a:pt x="3882605" y="2752967"/>
                  <a:pt x="3736887" y="2874386"/>
                </a:cubicBezTo>
                <a:cubicBezTo>
                  <a:pt x="3715030" y="2892600"/>
                  <a:pt x="3692207" y="2908747"/>
                  <a:pt x="3668580" y="2922635"/>
                </a:cubicBezTo>
                <a:lnTo>
                  <a:pt x="3668426" y="2922708"/>
                </a:lnTo>
                <a:lnTo>
                  <a:pt x="3537145" y="3146033"/>
                </a:lnTo>
                <a:lnTo>
                  <a:pt x="3473414" y="5059983"/>
                </a:lnTo>
                <a:lnTo>
                  <a:pt x="3477023" y="5060731"/>
                </a:lnTo>
                <a:cubicBezTo>
                  <a:pt x="3547098" y="5090811"/>
                  <a:pt x="3596006" y="5160616"/>
                  <a:pt x="3595575" y="5241666"/>
                </a:cubicBezTo>
                <a:lnTo>
                  <a:pt x="3591260" y="6051195"/>
                </a:lnTo>
                <a:cubicBezTo>
                  <a:pt x="3590970" y="6105229"/>
                  <a:pt x="3568809" y="6154033"/>
                  <a:pt x="3533209" y="6189254"/>
                </a:cubicBezTo>
                <a:close/>
                <a:moveTo>
                  <a:pt x="5696034" y="4597116"/>
                </a:moveTo>
                <a:cubicBezTo>
                  <a:pt x="5663702" y="4626478"/>
                  <a:pt x="5620168" y="4643504"/>
                  <a:pt x="5573098" y="4641238"/>
                </a:cubicBezTo>
                <a:lnTo>
                  <a:pt x="5573098" y="4641237"/>
                </a:lnTo>
                <a:cubicBezTo>
                  <a:pt x="5478956" y="4636704"/>
                  <a:pt x="5406314" y="4556712"/>
                  <a:pt x="5410846" y="4462569"/>
                </a:cubicBezTo>
                <a:lnTo>
                  <a:pt x="5452193" y="3603979"/>
                </a:lnTo>
                <a:cubicBezTo>
                  <a:pt x="5453326" y="3580443"/>
                  <a:pt x="5459176" y="3558252"/>
                  <a:pt x="5468783" y="3538274"/>
                </a:cubicBezTo>
                <a:lnTo>
                  <a:pt x="5494702" y="3503558"/>
                </a:lnTo>
                <a:lnTo>
                  <a:pt x="5510772" y="3182120"/>
                </a:lnTo>
                <a:lnTo>
                  <a:pt x="5403455" y="3162019"/>
                </a:lnTo>
                <a:cubicBezTo>
                  <a:pt x="4897410" y="3043015"/>
                  <a:pt x="4532983" y="2616269"/>
                  <a:pt x="4556546" y="2126954"/>
                </a:cubicBezTo>
                <a:cubicBezTo>
                  <a:pt x="4580109" y="1637637"/>
                  <a:pt x="4983854" y="1247882"/>
                  <a:pt x="5498992" y="1178053"/>
                </a:cubicBezTo>
                <a:lnTo>
                  <a:pt x="5586404" y="1170258"/>
                </a:lnTo>
                <a:lnTo>
                  <a:pt x="6762546" y="2442827"/>
                </a:lnTo>
                <a:lnTo>
                  <a:pt x="6745961" y="2498154"/>
                </a:lnTo>
                <a:cubicBezTo>
                  <a:pt x="6618657" y="2859093"/>
                  <a:pt x="6273644" y="3127029"/>
                  <a:pt x="5855093" y="3183767"/>
                </a:cubicBezTo>
                <a:lnTo>
                  <a:pt x="5773829" y="3191012"/>
                </a:lnTo>
                <a:lnTo>
                  <a:pt x="5757783" y="3511963"/>
                </a:lnTo>
                <a:lnTo>
                  <a:pt x="5782910" y="3553401"/>
                </a:lnTo>
                <a:cubicBezTo>
                  <a:pt x="5790554" y="3574209"/>
                  <a:pt x="5794244" y="3596860"/>
                  <a:pt x="5793111" y="3620396"/>
                </a:cubicBezTo>
                <a:lnTo>
                  <a:pt x="5751766" y="4478987"/>
                </a:lnTo>
                <a:cubicBezTo>
                  <a:pt x="5749499" y="4526058"/>
                  <a:pt x="5728367" y="4567754"/>
                  <a:pt x="5696034" y="4597116"/>
                </a:cubicBezTo>
                <a:close/>
                <a:moveTo>
                  <a:pt x="5100988" y="5913415"/>
                </a:moveTo>
                <a:cubicBezTo>
                  <a:pt x="5023942" y="5989188"/>
                  <a:pt x="4943091" y="6013317"/>
                  <a:pt x="4921473" y="5923807"/>
                </a:cubicBezTo>
                <a:cubicBezTo>
                  <a:pt x="4899855" y="5834296"/>
                  <a:pt x="4905383" y="5497249"/>
                  <a:pt x="4923152" y="5175510"/>
                </a:cubicBezTo>
                <a:lnTo>
                  <a:pt x="4933130" y="5023580"/>
                </a:lnTo>
                <a:lnTo>
                  <a:pt x="4931482" y="5012510"/>
                </a:lnTo>
                <a:cubicBezTo>
                  <a:pt x="4958335" y="4492023"/>
                  <a:pt x="4985193" y="3971537"/>
                  <a:pt x="5012047" y="3451050"/>
                </a:cubicBezTo>
                <a:cubicBezTo>
                  <a:pt x="5014895" y="3395854"/>
                  <a:pt x="5061948" y="3353419"/>
                  <a:pt x="5117143" y="3356266"/>
                </a:cubicBezTo>
                <a:lnTo>
                  <a:pt x="5117143" y="3356268"/>
                </a:lnTo>
                <a:cubicBezTo>
                  <a:pt x="5172338" y="3359116"/>
                  <a:pt x="5214773" y="3406168"/>
                  <a:pt x="5211926" y="3461365"/>
                </a:cubicBezTo>
                <a:lnTo>
                  <a:pt x="5145436" y="4750075"/>
                </a:lnTo>
                <a:lnTo>
                  <a:pt x="5292546" y="4913192"/>
                </a:lnTo>
                <a:lnTo>
                  <a:pt x="5257662" y="5589299"/>
                </a:lnTo>
                <a:lnTo>
                  <a:pt x="5257678" y="5593164"/>
                </a:lnTo>
                <a:lnTo>
                  <a:pt x="5257378" y="5594787"/>
                </a:lnTo>
                <a:lnTo>
                  <a:pt x="5256400" y="5613759"/>
                </a:lnTo>
                <a:lnTo>
                  <a:pt x="5253383" y="5616480"/>
                </a:lnTo>
                <a:lnTo>
                  <a:pt x="5241329" y="5681936"/>
                </a:lnTo>
                <a:cubicBezTo>
                  <a:pt x="5214418" y="5770707"/>
                  <a:pt x="5158774" y="5856587"/>
                  <a:pt x="5100988" y="5913415"/>
                </a:cubicBezTo>
                <a:close/>
                <a:moveTo>
                  <a:pt x="4566796" y="7459984"/>
                </a:moveTo>
                <a:cubicBezTo>
                  <a:pt x="4556798" y="7469779"/>
                  <a:pt x="4543065" y="7475762"/>
                  <a:pt x="4527963" y="7475609"/>
                </a:cubicBezTo>
                <a:lnTo>
                  <a:pt x="4309216" y="7473393"/>
                </a:lnTo>
                <a:cubicBezTo>
                  <a:pt x="4279012" y="7473086"/>
                  <a:pt x="4254775" y="7448353"/>
                  <a:pt x="4255081" y="7418150"/>
                </a:cubicBezTo>
                <a:lnTo>
                  <a:pt x="4261945" y="6741183"/>
                </a:lnTo>
                <a:lnTo>
                  <a:pt x="3881040" y="6737321"/>
                </a:lnTo>
                <a:lnTo>
                  <a:pt x="3881047" y="6736655"/>
                </a:lnTo>
                <a:lnTo>
                  <a:pt x="3880937" y="6736659"/>
                </a:lnTo>
                <a:cubicBezTo>
                  <a:pt x="3865003" y="6733061"/>
                  <a:pt x="3852738" y="6715964"/>
                  <a:pt x="3846625" y="6681770"/>
                </a:cubicBezTo>
                <a:cubicBezTo>
                  <a:pt x="3814026" y="6499396"/>
                  <a:pt x="3855511" y="5282670"/>
                  <a:pt x="3896407" y="5221699"/>
                </a:cubicBezTo>
                <a:lnTo>
                  <a:pt x="3896437" y="5218734"/>
                </a:lnTo>
                <a:lnTo>
                  <a:pt x="4605464" y="5225922"/>
                </a:lnTo>
                <a:lnTo>
                  <a:pt x="4591492" y="6604307"/>
                </a:lnTo>
                <a:lnTo>
                  <a:pt x="4591491" y="6604308"/>
                </a:lnTo>
                <a:lnTo>
                  <a:pt x="4583205" y="7421477"/>
                </a:lnTo>
                <a:cubicBezTo>
                  <a:pt x="4583051" y="7436578"/>
                  <a:pt x="4576794" y="7450188"/>
                  <a:pt x="4566796" y="7459984"/>
                </a:cubicBezTo>
                <a:close/>
                <a:moveTo>
                  <a:pt x="3118670" y="9103990"/>
                </a:moveTo>
                <a:cubicBezTo>
                  <a:pt x="3031323" y="9176940"/>
                  <a:pt x="2928503" y="9216865"/>
                  <a:pt x="2820332" y="9211282"/>
                </a:cubicBezTo>
                <a:cubicBezTo>
                  <a:pt x="2531871" y="9196394"/>
                  <a:pt x="2314583" y="8863548"/>
                  <a:pt x="2335005" y="8467848"/>
                </a:cubicBezTo>
                <a:cubicBezTo>
                  <a:pt x="2347770" y="8220534"/>
                  <a:pt x="2450368" y="8007203"/>
                  <a:pt x="2595947" y="7885617"/>
                </a:cubicBezTo>
                <a:lnTo>
                  <a:pt x="2661705" y="7841734"/>
                </a:lnTo>
                <a:lnTo>
                  <a:pt x="2795382" y="7613744"/>
                </a:lnTo>
                <a:lnTo>
                  <a:pt x="2856940" y="5699723"/>
                </a:lnTo>
                <a:lnTo>
                  <a:pt x="2853329" y="5698979"/>
                </a:lnTo>
                <a:cubicBezTo>
                  <a:pt x="2783223" y="5668979"/>
                  <a:pt x="2734234" y="5599229"/>
                  <a:pt x="2734573" y="5518176"/>
                </a:cubicBezTo>
                <a:lnTo>
                  <a:pt x="2737970" y="4708644"/>
                </a:lnTo>
                <a:cubicBezTo>
                  <a:pt x="2738423" y="4600575"/>
                  <a:pt x="2826400" y="4513334"/>
                  <a:pt x="2934468" y="4513788"/>
                </a:cubicBezTo>
                <a:cubicBezTo>
                  <a:pt x="3042538" y="4514240"/>
                  <a:pt x="3129779" y="4602216"/>
                  <a:pt x="3129327" y="4710285"/>
                </a:cubicBezTo>
                <a:lnTo>
                  <a:pt x="3125930" y="5519817"/>
                </a:lnTo>
                <a:cubicBezTo>
                  <a:pt x="3125704" y="5573854"/>
                  <a:pt x="3103597" y="5622681"/>
                  <a:pt x="3068038" y="5657944"/>
                </a:cubicBezTo>
                <a:lnTo>
                  <a:pt x="3011857" y="5695480"/>
                </a:lnTo>
                <a:lnTo>
                  <a:pt x="2949168" y="7644629"/>
                </a:lnTo>
                <a:lnTo>
                  <a:pt x="3050890" y="7823744"/>
                </a:lnTo>
                <a:lnTo>
                  <a:pt x="3094684" y="7845122"/>
                </a:lnTo>
                <a:cubicBezTo>
                  <a:pt x="3276533" y="7963563"/>
                  <a:pt x="3394929" y="8224984"/>
                  <a:pt x="3379611" y="8521760"/>
                </a:cubicBezTo>
                <a:cubicBezTo>
                  <a:pt x="3366847" y="8769071"/>
                  <a:pt x="3264250" y="8982405"/>
                  <a:pt x="3118670" y="9103990"/>
                </a:cubicBezTo>
                <a:close/>
                <a:moveTo>
                  <a:pt x="3691108" y="8997764"/>
                </a:moveTo>
                <a:cubicBezTo>
                  <a:pt x="3672998" y="9015873"/>
                  <a:pt x="3647980" y="9027074"/>
                  <a:pt x="3620346" y="9027074"/>
                </a:cubicBezTo>
                <a:lnTo>
                  <a:pt x="3620347" y="9027073"/>
                </a:lnTo>
                <a:cubicBezTo>
                  <a:pt x="3565078" y="9027073"/>
                  <a:pt x="3520274" y="8982269"/>
                  <a:pt x="3520274" y="8927000"/>
                </a:cubicBezTo>
                <a:lnTo>
                  <a:pt x="3520274" y="7636575"/>
                </a:lnTo>
                <a:lnTo>
                  <a:pt x="3364954" y="7481256"/>
                </a:lnTo>
                <a:lnTo>
                  <a:pt x="3364955" y="6804267"/>
                </a:lnTo>
                <a:lnTo>
                  <a:pt x="3364739" y="6800389"/>
                </a:lnTo>
                <a:lnTo>
                  <a:pt x="3364955" y="6798747"/>
                </a:lnTo>
                <a:lnTo>
                  <a:pt x="3364955" y="6779756"/>
                </a:lnTo>
                <a:lnTo>
                  <a:pt x="3367825" y="6776886"/>
                </a:lnTo>
                <a:lnTo>
                  <a:pt x="3376491" y="6710894"/>
                </a:lnTo>
                <a:cubicBezTo>
                  <a:pt x="3428526" y="6500796"/>
                  <a:pt x="3637609" y="6298378"/>
                  <a:pt x="3683461" y="6452863"/>
                </a:cubicBezTo>
                <a:cubicBezTo>
                  <a:pt x="3709662" y="6541140"/>
                  <a:pt x="3721507" y="6878023"/>
                  <a:pt x="3720340" y="7200252"/>
                </a:cubicBezTo>
                <a:lnTo>
                  <a:pt x="3718205" y="7352494"/>
                </a:lnTo>
                <a:lnTo>
                  <a:pt x="3720420" y="7363465"/>
                </a:lnTo>
                <a:cubicBezTo>
                  <a:pt x="3720420" y="7884644"/>
                  <a:pt x="3720419" y="8405822"/>
                  <a:pt x="3720419" y="8927001"/>
                </a:cubicBezTo>
                <a:cubicBezTo>
                  <a:pt x="3720419" y="8954636"/>
                  <a:pt x="3709218" y="8979654"/>
                  <a:pt x="3691108" y="8997764"/>
                </a:cubicBezTo>
                <a:close/>
                <a:moveTo>
                  <a:pt x="2061361" y="10654514"/>
                </a:moveTo>
                <a:cubicBezTo>
                  <a:pt x="2025922" y="10689898"/>
                  <a:pt x="1976985" y="10711761"/>
                  <a:pt x="1922949" y="10711719"/>
                </a:cubicBezTo>
                <a:cubicBezTo>
                  <a:pt x="1814878" y="10711633"/>
                  <a:pt x="1727339" y="10623954"/>
                  <a:pt x="1727423" y="10515886"/>
                </a:cubicBezTo>
                <a:lnTo>
                  <a:pt x="1728061" y="9706346"/>
                </a:lnTo>
                <a:cubicBezTo>
                  <a:pt x="1728105" y="9652309"/>
                  <a:pt x="1750047" y="9603407"/>
                  <a:pt x="1785484" y="9568025"/>
                </a:cubicBezTo>
                <a:lnTo>
                  <a:pt x="1841538" y="9530297"/>
                </a:lnTo>
                <a:lnTo>
                  <a:pt x="1897110" y="7597589"/>
                </a:lnTo>
                <a:lnTo>
                  <a:pt x="1565469" y="7588661"/>
                </a:lnTo>
                <a:cubicBezTo>
                  <a:pt x="1453283" y="7585642"/>
                  <a:pt x="1364785" y="7492250"/>
                  <a:pt x="1367804" y="7380065"/>
                </a:cubicBezTo>
                <a:lnTo>
                  <a:pt x="1407763" y="5895515"/>
                </a:lnTo>
                <a:cubicBezTo>
                  <a:pt x="1410784" y="5783327"/>
                  <a:pt x="1504177" y="5694830"/>
                  <a:pt x="1616363" y="5697852"/>
                </a:cubicBezTo>
                <a:lnTo>
                  <a:pt x="2428862" y="5719721"/>
                </a:lnTo>
                <a:cubicBezTo>
                  <a:pt x="2541045" y="5722738"/>
                  <a:pt x="2629540" y="5816132"/>
                  <a:pt x="2626522" y="5928318"/>
                </a:cubicBezTo>
                <a:lnTo>
                  <a:pt x="2586563" y="7412869"/>
                </a:lnTo>
                <a:cubicBezTo>
                  <a:pt x="2583544" y="7525054"/>
                  <a:pt x="2490150" y="7613552"/>
                  <a:pt x="2377966" y="7610532"/>
                </a:cubicBezTo>
                <a:lnTo>
                  <a:pt x="2051753" y="7601752"/>
                </a:lnTo>
                <a:lnTo>
                  <a:pt x="1996439" y="9525526"/>
                </a:lnTo>
                <a:lnTo>
                  <a:pt x="2000052" y="9526257"/>
                </a:lnTo>
                <a:cubicBezTo>
                  <a:pt x="2070262" y="9556018"/>
                  <a:pt x="2119486" y="9625601"/>
                  <a:pt x="2119423" y="9706655"/>
                </a:cubicBezTo>
                <a:lnTo>
                  <a:pt x="2118784" y="10516192"/>
                </a:lnTo>
                <a:cubicBezTo>
                  <a:pt x="2118741" y="10570230"/>
                  <a:pt x="2096799" y="10619132"/>
                  <a:pt x="2061361" y="10654514"/>
                </a:cubicBezTo>
                <a:close/>
                <a:moveTo>
                  <a:pt x="7569052" y="6072278"/>
                </a:moveTo>
                <a:lnTo>
                  <a:pt x="6706005" y="6869929"/>
                </a:lnTo>
                <a:lnTo>
                  <a:pt x="6677934" y="6876149"/>
                </a:lnTo>
                <a:cubicBezTo>
                  <a:pt x="6604377" y="6888576"/>
                  <a:pt x="6528515" y="6893674"/>
                  <a:pt x="6451128" y="6890706"/>
                </a:cubicBezTo>
                <a:cubicBezTo>
                  <a:pt x="5832033" y="6866957"/>
                  <a:pt x="5349786" y="6335974"/>
                  <a:pt x="5373999" y="5704719"/>
                </a:cubicBezTo>
                <a:cubicBezTo>
                  <a:pt x="5395186" y="5152372"/>
                  <a:pt x="5797112" y="4706269"/>
                  <a:pt x="6312006" y="4619283"/>
                </a:cubicBezTo>
                <a:lnTo>
                  <a:pt x="6393177" y="4609822"/>
                </a:lnTo>
                <a:lnTo>
                  <a:pt x="6407411" y="4255705"/>
                </a:lnTo>
                <a:lnTo>
                  <a:pt x="6381890" y="4214532"/>
                </a:lnTo>
                <a:cubicBezTo>
                  <a:pt x="6374043" y="4193799"/>
                  <a:pt x="6370132" y="4171185"/>
                  <a:pt x="6371035" y="4147639"/>
                </a:cubicBezTo>
                <a:lnTo>
                  <a:pt x="6409890" y="3134675"/>
                </a:lnTo>
                <a:cubicBezTo>
                  <a:pt x="6413502" y="3040494"/>
                  <a:pt x="6492780" y="2967072"/>
                  <a:pt x="6586962" y="2970685"/>
                </a:cubicBezTo>
                <a:lnTo>
                  <a:pt x="6586962" y="2970686"/>
                </a:lnTo>
                <a:cubicBezTo>
                  <a:pt x="6681144" y="2974299"/>
                  <a:pt x="6754565" y="3053577"/>
                  <a:pt x="6750953" y="3147759"/>
                </a:cubicBezTo>
                <a:lnTo>
                  <a:pt x="6712097" y="4160722"/>
                </a:lnTo>
                <a:cubicBezTo>
                  <a:pt x="6711194" y="4184267"/>
                  <a:pt x="6705561" y="4206515"/>
                  <a:pt x="6696150" y="4226586"/>
                </a:cubicBezTo>
                <a:lnTo>
                  <a:pt x="6670560" y="4261570"/>
                </a:lnTo>
                <a:lnTo>
                  <a:pt x="6656327" y="4615635"/>
                </a:lnTo>
                <a:lnTo>
                  <a:pt x="6763837" y="4636615"/>
                </a:lnTo>
                <a:cubicBezTo>
                  <a:pt x="7270556" y="4762787"/>
                  <a:pt x="7637129" y="5238366"/>
                  <a:pt x="7615943" y="5790713"/>
                </a:cubicBezTo>
                <a:cubicBezTo>
                  <a:pt x="7612916" y="5869620"/>
                  <a:pt x="7602119" y="5946359"/>
                  <a:pt x="7584333" y="6020192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innerShdw blurRad="25400" dist="50800" dir="12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84CD837-8396-4E6B-ADEE-D14D248A6D5A}"/>
              </a:ext>
            </a:extLst>
          </p:cNvPr>
          <p:cNvCxnSpPr/>
          <p:nvPr/>
        </p:nvCxnSpPr>
        <p:spPr>
          <a:xfrm rot="13399549" flipV="1">
            <a:off x="4532975" y="1797307"/>
            <a:ext cx="34976" cy="1460500"/>
          </a:xfrm>
          <a:prstGeom prst="lin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4BF72-2DB1-4DAE-B4D5-AA319C3D4471}"/>
              </a:ext>
            </a:extLst>
          </p:cNvPr>
          <p:cNvSpPr txBox="1"/>
          <p:nvPr/>
        </p:nvSpPr>
        <p:spPr>
          <a:xfrm>
            <a:off x="6507125" y="3493277"/>
            <a:ext cx="509297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  <a:t>Smart Kitchen</a:t>
            </a:r>
            <a:br>
              <a:rPr lang="en-GB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</a:br>
            <a:r>
              <a:rPr lang="en-GB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  <a:t>	</a:t>
            </a:r>
            <a:endParaRPr lang="en-GB" sz="4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9978E-9363-4387-B6BC-2699FF421876}"/>
              </a:ext>
            </a:extLst>
          </p:cNvPr>
          <p:cNvSpPr txBox="1"/>
          <p:nvPr/>
        </p:nvSpPr>
        <p:spPr>
          <a:xfrm>
            <a:off x="6833469" y="5783696"/>
            <a:ext cx="5549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  <a:t>	</a:t>
            </a:r>
            <a:r>
              <a:rPr lang="en-GB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  <a:t> Alarm System 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E890A-8C92-4FB8-9CEA-3D900D576C07}"/>
              </a:ext>
            </a:extLst>
          </p:cNvPr>
          <p:cNvSpPr txBox="1"/>
          <p:nvPr/>
        </p:nvSpPr>
        <p:spPr>
          <a:xfrm>
            <a:off x="9236287" y="4370440"/>
            <a:ext cx="10310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rgbClr val="DAA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  <a:t>&amp;</a:t>
            </a:r>
            <a:endParaRPr lang="en-GB" sz="9600" b="1" dirty="0">
              <a:solidFill>
                <a:srgbClr val="DAAA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raphic 5" descr="Fork and knife with solid fill">
            <a:extLst>
              <a:ext uri="{FF2B5EF4-FFF2-40B4-BE49-F238E27FC236}">
                <a16:creationId xmlns:a16="http://schemas.microsoft.com/office/drawing/2014/main" id="{CA7421A8-EA78-4FD2-BB39-BFFEB1BE9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9437" y="1184250"/>
            <a:ext cx="2244750" cy="2244750"/>
          </a:xfrm>
          <a:prstGeom prst="rect">
            <a:avLst/>
          </a:prstGeom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9002E9-722D-4CD4-A120-543A10059C6C}"/>
              </a:ext>
            </a:extLst>
          </p:cNvPr>
          <p:cNvSpPr txBox="1"/>
          <p:nvPr/>
        </p:nvSpPr>
        <p:spPr>
          <a:xfrm>
            <a:off x="8178663" y="7580869"/>
            <a:ext cx="270365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DAA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Head Chef: </a:t>
            </a:r>
          </a:p>
          <a:p>
            <a:r>
              <a:rPr lang="en-US" sz="2400" i="1" dirty="0">
                <a:solidFill>
                  <a:schemeClr val="bg2"/>
                </a:solidFill>
                <a:latin typeface="Georgia Pro Cond Semibold" panose="02040706050405020303" pitchFamily="18" charset="0"/>
                <a:cs typeface="Arial" panose="020B0604020202020204" pitchFamily="34" charset="0"/>
              </a:rPr>
              <a:t>Ehatasham Haque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D70955-0A8E-4D67-8AC0-E8F477B54524}"/>
              </a:ext>
            </a:extLst>
          </p:cNvPr>
          <p:cNvSpPr txBox="1"/>
          <p:nvPr/>
        </p:nvSpPr>
        <p:spPr>
          <a:xfrm>
            <a:off x="7526933" y="12618293"/>
            <a:ext cx="286713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DAA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Under-Chef: </a:t>
            </a:r>
          </a:p>
          <a:p>
            <a:r>
              <a:rPr lang="en-US" sz="2400" i="1" dirty="0">
                <a:solidFill>
                  <a:schemeClr val="bg2"/>
                </a:solidFill>
                <a:latin typeface="Georgia Pro Cond Semibold" panose="02040706050405020303" pitchFamily="18" charset="0"/>
                <a:cs typeface="Arial" panose="020B0604020202020204" pitchFamily="34" charset="0"/>
              </a:rPr>
              <a:t>Tawhid Janan Avik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65E88-83B9-4F13-8C1F-CFB6B83678CA}"/>
              </a:ext>
            </a:extLst>
          </p:cNvPr>
          <p:cNvSpPr txBox="1"/>
          <p:nvPr/>
        </p:nvSpPr>
        <p:spPr>
          <a:xfrm>
            <a:off x="8868411" y="18290657"/>
            <a:ext cx="268530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D8A9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2800" b="1" i="1" dirty="0">
                <a:solidFill>
                  <a:srgbClr val="D8A9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Station Chef: </a:t>
            </a:r>
          </a:p>
          <a:p>
            <a:r>
              <a:rPr lang="en-US" sz="2400" i="1" dirty="0">
                <a:solidFill>
                  <a:schemeClr val="bg2"/>
                </a:solidFill>
                <a:latin typeface="Georgia Pro Cond Semibold" panose="02040706050405020303" pitchFamily="18" charset="0"/>
                <a:cs typeface="Arial" panose="020B0604020202020204" pitchFamily="34" charset="0"/>
              </a:rPr>
              <a:t>Hasibul Hasan</a:t>
            </a:r>
            <a:endParaRPr lang="en-GB" sz="2400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08A550-445F-4589-84B2-51B5EC2A9951}"/>
              </a:ext>
            </a:extLst>
          </p:cNvPr>
          <p:cNvSpPr txBox="1"/>
          <p:nvPr/>
        </p:nvSpPr>
        <p:spPr>
          <a:xfrm>
            <a:off x="9245566" y="19572481"/>
            <a:ext cx="30098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DAA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Pantry Chef:</a:t>
            </a:r>
          </a:p>
          <a:p>
            <a:r>
              <a:rPr lang="en-US" sz="2800" b="1" i="1" dirty="0">
                <a:solidFill>
                  <a:srgbClr val="DAAA5E"/>
                </a:solidFill>
                <a:latin typeface="Georgia Pro Cond Black" panose="02040A06050405020203" pitchFamily="18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bg2"/>
                </a:solidFill>
                <a:latin typeface="Georgia Pro Cond Semibold" panose="02040706050405020303" pitchFamily="18" charset="0"/>
                <a:cs typeface="Arial" panose="020B0604020202020204" pitchFamily="34" charset="0"/>
              </a:rPr>
              <a:t>Sunjana Tarannum</a:t>
            </a:r>
            <a:endParaRPr lang="en-US" sz="2400" b="1" i="1" dirty="0">
              <a:solidFill>
                <a:schemeClr val="bg2"/>
              </a:solidFill>
              <a:latin typeface="Georgia Pro Cond Semibold" panose="02040706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20ADD34-7622-4877-995C-9B76467CD0DE}"/>
              </a:ext>
            </a:extLst>
          </p:cNvPr>
          <p:cNvGrpSpPr/>
          <p:nvPr/>
        </p:nvGrpSpPr>
        <p:grpSpPr>
          <a:xfrm>
            <a:off x="7568812" y="18026868"/>
            <a:ext cx="1219702" cy="1219702"/>
            <a:chOff x="7568812" y="11418421"/>
            <a:chExt cx="1219702" cy="12197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1A80BF9-7437-4009-A340-39FE9D030448}"/>
                </a:ext>
              </a:extLst>
            </p:cNvPr>
            <p:cNvSpPr/>
            <p:nvPr/>
          </p:nvSpPr>
          <p:spPr>
            <a:xfrm>
              <a:off x="7568812" y="11418421"/>
              <a:ext cx="1219702" cy="121970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/>
                </a:solidFill>
              </a:endParaRPr>
            </a:p>
          </p:txBody>
        </p:sp>
        <p:pic>
          <p:nvPicPr>
            <p:cNvPr id="30" name="Graphic 29" descr="Fork and knife with solid fill">
              <a:extLst>
                <a:ext uri="{FF2B5EF4-FFF2-40B4-BE49-F238E27FC236}">
                  <a16:creationId xmlns:a16="http://schemas.microsoft.com/office/drawing/2014/main" id="{87B5F9AE-44D8-4B29-A7C7-19B29475E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0203" y="11733329"/>
              <a:ext cx="589886" cy="58988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801597-4E73-441B-9298-E552DCAC8CED}"/>
              </a:ext>
            </a:extLst>
          </p:cNvPr>
          <p:cNvGrpSpPr/>
          <p:nvPr/>
        </p:nvGrpSpPr>
        <p:grpSpPr>
          <a:xfrm>
            <a:off x="7604853" y="17971460"/>
            <a:ext cx="1219702" cy="1219702"/>
            <a:chOff x="7604853" y="9921137"/>
            <a:chExt cx="1219702" cy="12197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D85657-7072-4DCB-9024-20926A0EBA35}"/>
                </a:ext>
              </a:extLst>
            </p:cNvPr>
            <p:cNvSpPr/>
            <p:nvPr/>
          </p:nvSpPr>
          <p:spPr>
            <a:xfrm>
              <a:off x="7604853" y="9921137"/>
              <a:ext cx="1219702" cy="121970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/>
                </a:solidFill>
              </a:endParaRPr>
            </a:p>
          </p:txBody>
        </p:sp>
        <p:pic>
          <p:nvPicPr>
            <p:cNvPr id="31" name="Graphic 30" descr="Fork and knife with solid fill">
              <a:extLst>
                <a:ext uri="{FF2B5EF4-FFF2-40B4-BE49-F238E27FC236}">
                  <a16:creationId xmlns:a16="http://schemas.microsoft.com/office/drawing/2014/main" id="{295ADCDF-D927-48EE-B481-B6812B76A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39" y="10248287"/>
              <a:ext cx="589886" cy="58988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107A16-695E-44D1-9B25-C2B093A141FD}"/>
              </a:ext>
            </a:extLst>
          </p:cNvPr>
          <p:cNvGrpSpPr/>
          <p:nvPr/>
        </p:nvGrpSpPr>
        <p:grpSpPr>
          <a:xfrm>
            <a:off x="10750504" y="12666621"/>
            <a:ext cx="1219702" cy="1219702"/>
            <a:chOff x="10750504" y="8799331"/>
            <a:chExt cx="1219702" cy="12197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BAA5AC-A1E6-4820-B56D-FEE8E4EA6D8F}"/>
                </a:ext>
              </a:extLst>
            </p:cNvPr>
            <p:cNvSpPr/>
            <p:nvPr/>
          </p:nvSpPr>
          <p:spPr>
            <a:xfrm>
              <a:off x="10750504" y="8799331"/>
              <a:ext cx="1219702" cy="121970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/>
                </a:solidFill>
              </a:endParaRPr>
            </a:p>
          </p:txBody>
        </p:sp>
        <p:pic>
          <p:nvPicPr>
            <p:cNvPr id="32" name="Graphic 31" descr="Fork and knife with solid fill">
              <a:extLst>
                <a:ext uri="{FF2B5EF4-FFF2-40B4-BE49-F238E27FC236}">
                  <a16:creationId xmlns:a16="http://schemas.microsoft.com/office/drawing/2014/main" id="{23081B1C-6D78-44A9-8E86-FBDB2544B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65412" y="9134816"/>
              <a:ext cx="589886" cy="58988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213984-809F-49E2-BBB8-AD84D1DCF4F7}"/>
              </a:ext>
            </a:extLst>
          </p:cNvPr>
          <p:cNvGrpSpPr/>
          <p:nvPr/>
        </p:nvGrpSpPr>
        <p:grpSpPr>
          <a:xfrm>
            <a:off x="10807215" y="7361782"/>
            <a:ext cx="1219702" cy="1219702"/>
            <a:chOff x="10807215" y="7361782"/>
            <a:chExt cx="1219702" cy="12197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75C9E2-82B8-4780-87EF-063C76212534}"/>
                </a:ext>
              </a:extLst>
            </p:cNvPr>
            <p:cNvSpPr/>
            <p:nvPr/>
          </p:nvSpPr>
          <p:spPr>
            <a:xfrm>
              <a:off x="10807215" y="7361782"/>
              <a:ext cx="1219702" cy="121970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2"/>
                </a:solidFill>
              </a:endParaRPr>
            </a:p>
          </p:txBody>
        </p:sp>
        <p:pic>
          <p:nvPicPr>
            <p:cNvPr id="33" name="Graphic 32" descr="Fork and knife with solid fill">
              <a:extLst>
                <a:ext uri="{FF2B5EF4-FFF2-40B4-BE49-F238E27FC236}">
                  <a16:creationId xmlns:a16="http://schemas.microsoft.com/office/drawing/2014/main" id="{7C6DA85D-A621-448E-87DC-850DEB42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65412" y="7676690"/>
              <a:ext cx="589886" cy="58988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5359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F819C76-2EC7-49A8-BC99-6F08F2EB7384}"/>
              </a:ext>
            </a:extLst>
          </p:cNvPr>
          <p:cNvSpPr txBox="1"/>
          <p:nvPr/>
        </p:nvSpPr>
        <p:spPr>
          <a:xfrm>
            <a:off x="-1811040" y="2136170"/>
            <a:ext cx="99124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D8A95D"/>
                </a:solidFill>
                <a:latin typeface="Georgia Pro Cond Black" panose="02040A06050405020203" pitchFamily="18" charset="0"/>
                <a:cs typeface="Arial" panose="020B0604020202020204" pitchFamily="34" charset="0"/>
              </a:rPr>
              <a:t>NODEMCU</a:t>
            </a:r>
          </a:p>
          <a:p>
            <a:pPr algn="ctr"/>
            <a:r>
              <a:rPr lang="en-US" sz="7200" b="1" dirty="0">
                <a:solidFill>
                  <a:srgbClr val="D8A95D"/>
                </a:solidFill>
                <a:latin typeface="Georgia Pro Cond Black" panose="02040A06050405020203" pitchFamily="18" charset="0"/>
                <a:cs typeface="Arial" panose="020B0604020202020204" pitchFamily="34" charset="0"/>
              </a:rPr>
              <a:t>                            CODE</a:t>
            </a:r>
            <a:endParaRPr lang="en-GB" sz="7200" dirty="0">
              <a:solidFill>
                <a:srgbClr val="D8A95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B6EE3-F8C2-4868-B4C3-D8FC98DCA9EA}"/>
              </a:ext>
            </a:extLst>
          </p:cNvPr>
          <p:cNvSpPr txBox="1"/>
          <p:nvPr/>
        </p:nvSpPr>
        <p:spPr>
          <a:xfrm>
            <a:off x="253281" y="812894"/>
            <a:ext cx="8222066" cy="5355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b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</a:br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BLYNK_PRINT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Serial</a:t>
            </a:r>
          </a:p>
          <a:p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BLYNK_TEMPLATE_ID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"TMPL6wCPp3lQi"</a:t>
            </a:r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BLYNK_TEMPLATE_NAME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"Smart Kitchen and Alarm System”</a:t>
            </a:r>
          </a:p>
          <a:p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&lt;ESP8266WiFi.h&gt;</a:t>
            </a:r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&lt;</a:t>
            </a:r>
            <a:r>
              <a:rPr lang="en-GB" sz="1900" dirty="0" err="1">
                <a:solidFill>
                  <a:srgbClr val="7FCBCD"/>
                </a:solidFill>
                <a:latin typeface="Consolas" panose="020B0609020204030204" pitchFamily="49" charset="0"/>
              </a:rPr>
              <a:t>ArduinoJson.h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&gt;</a:t>
            </a:r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&lt;BlynkSimpleEsp8266.h&gt;</a:t>
            </a:r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b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</a:br>
            <a:r>
              <a:rPr lang="en-GB" sz="1900" dirty="0">
                <a:solidFill>
                  <a:srgbClr val="0CA1A6"/>
                </a:solidFill>
                <a:latin typeface="Consolas" panose="020B0609020204030204" pitchFamily="49" charset="0"/>
              </a:rPr>
              <a:t>char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auth[] = 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"4ndjb6z60OXw--cHT-XD8n677hMXyomb"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;</a:t>
            </a:r>
            <a:r>
              <a:rPr lang="en-GB" sz="1900" dirty="0">
                <a:solidFill>
                  <a:srgbClr val="7F8C8D"/>
                </a:solidFill>
                <a:latin typeface="Consolas" panose="020B0609020204030204" pitchFamily="49" charset="0"/>
              </a:rPr>
              <a:t>  </a:t>
            </a:r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0CA1A6"/>
                </a:solidFill>
                <a:latin typeface="Consolas" panose="020B0609020204030204" pitchFamily="49" charset="0"/>
              </a:rPr>
              <a:t>char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ssid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[] = 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"iPhone"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900" dirty="0">
                <a:solidFill>
                  <a:srgbClr val="0CA1A6"/>
                </a:solidFill>
                <a:latin typeface="Consolas" panose="020B0609020204030204" pitchFamily="49" charset="0"/>
              </a:rPr>
              <a:t>char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pass[] = 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"Lead-Steel-BG9"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FLAME_PIN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V0</a:t>
            </a:r>
          </a:p>
          <a:p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SMOKE_PIN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V1</a:t>
            </a:r>
          </a:p>
          <a:p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GAS_PIN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V2</a:t>
            </a:r>
          </a:p>
          <a:p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TEMP_PIN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V3</a:t>
            </a:r>
          </a:p>
          <a:p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HUMIDITY_PIN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V4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58B6B5-2BFC-4FCB-BDDB-B0613A279AAF}"/>
              </a:ext>
            </a:extLst>
          </p:cNvPr>
          <p:cNvSpPr txBox="1"/>
          <p:nvPr/>
        </p:nvSpPr>
        <p:spPr>
          <a:xfrm>
            <a:off x="253281" y="786243"/>
            <a:ext cx="8163600" cy="53553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GB" sz="1900" dirty="0">
              <a:solidFill>
                <a:srgbClr val="0CA1A6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0CA1A6"/>
                </a:solidFill>
                <a:latin typeface="Consolas" panose="020B0609020204030204" pitchFamily="49" charset="0"/>
              </a:rPr>
              <a:t>void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setup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() {</a:t>
            </a:r>
          </a:p>
          <a:p>
            <a:endParaRPr lang="en-GB" sz="19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begin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9600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Blynk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begin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(auth, 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ssid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, pass); </a:t>
            </a: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println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"Connecting to </a:t>
            </a:r>
            <a:r>
              <a:rPr lang="en-GB" sz="1900" dirty="0" err="1">
                <a:solidFill>
                  <a:srgbClr val="7FCBCD"/>
                </a:solidFill>
                <a:latin typeface="Consolas" panose="020B0609020204030204" pitchFamily="49" charset="0"/>
              </a:rPr>
              <a:t>WiFi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..."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WiFi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status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() != WL_CONNECTED) {</a:t>
            </a: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 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delay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500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print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"."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9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println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println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</a:t>
            </a:r>
            <a:r>
              <a:rPr lang="en-GB" sz="1900" dirty="0" err="1">
                <a:solidFill>
                  <a:srgbClr val="7FCBCD"/>
                </a:solidFill>
                <a:latin typeface="Consolas" panose="020B0609020204030204" pitchFamily="49" charset="0"/>
              </a:rPr>
              <a:t>WiFi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 connected"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print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"IP address: 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println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WiFi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localIP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9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DFAFE-6C42-4FB9-A0C9-3AEC31A691F3}"/>
              </a:ext>
            </a:extLst>
          </p:cNvPr>
          <p:cNvSpPr txBox="1"/>
          <p:nvPr/>
        </p:nvSpPr>
        <p:spPr>
          <a:xfrm>
            <a:off x="253281" y="799569"/>
            <a:ext cx="8163600" cy="5355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0CA1A6"/>
                </a:solidFill>
                <a:latin typeface="Consolas" panose="020B0609020204030204" pitchFamily="49" charset="0"/>
              </a:rPr>
              <a:t>void</a:t>
            </a:r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F39C12"/>
                </a:solidFill>
                <a:latin typeface="Consolas" panose="020B0609020204030204" pitchFamily="49" charset="0"/>
              </a:rPr>
              <a:t>loop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Blynk</a:t>
            </a:r>
            <a:r>
              <a:rPr lang="en-US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run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US" sz="19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US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available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() &gt; </a:t>
            </a:r>
            <a:r>
              <a:rPr lang="en-US" sz="1900" dirty="0">
                <a:solidFill>
                  <a:srgbClr val="7FCBCD"/>
                </a:solidFill>
                <a:latin typeface="Consolas" panose="020B0609020204030204" pitchFamily="49" charset="0"/>
              </a:rPr>
              <a:t>0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   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String data = 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US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readStringUntil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('</a:t>
            </a:r>
            <a:r>
              <a:rPr lang="en-US" sz="1900" dirty="0">
                <a:solidFill>
                  <a:srgbClr val="7FCBCD"/>
                </a:solidFill>
                <a:latin typeface="Consolas" panose="020B0609020204030204" pitchFamily="49" charset="0"/>
              </a:rPr>
              <a:t>\n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');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   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parseSensorData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(data); 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900" dirty="0">
                <a:solidFill>
                  <a:srgbClr val="0CA1A6"/>
                </a:solidFill>
                <a:latin typeface="Consolas" panose="020B0609020204030204" pitchFamily="49" charset="0"/>
              </a:rPr>
              <a:t>void</a:t>
            </a:r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parseSensorData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(String data) {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US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println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>
                <a:solidFill>
                  <a:srgbClr val="7FCBCD"/>
                </a:solidFill>
                <a:latin typeface="Consolas" panose="020B0609020204030204" pitchFamily="49" charset="0"/>
              </a:rPr>
              <a:t>"Received data: "</a:t>
            </a:r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+ data); </a:t>
            </a:r>
          </a:p>
          <a:p>
            <a:r>
              <a:rPr lang="en-US" sz="1900" dirty="0">
                <a:solidFill>
                  <a:srgbClr val="7F8C8D"/>
                </a:solidFill>
                <a:latin typeface="Consolas" panose="020B0609020204030204" pitchFamily="49" charset="0"/>
              </a:rPr>
              <a:t>  </a:t>
            </a:r>
          </a:p>
          <a:p>
            <a:endParaRPr lang="en-US" sz="19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  </a:t>
            </a:r>
            <a:r>
              <a:rPr lang="en-US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StaticJsonDocument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&lt;</a:t>
            </a:r>
            <a:r>
              <a:rPr lang="en-US" sz="1900" dirty="0">
                <a:solidFill>
                  <a:srgbClr val="7FCBCD"/>
                </a:solidFill>
                <a:latin typeface="Consolas" panose="020B0609020204030204" pitchFamily="49" charset="0"/>
              </a:rPr>
              <a:t>200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&gt; doc;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US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DeserializationError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 error = 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deserializeJson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(doc, data);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US" sz="19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(error) {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   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US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print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>
                <a:solidFill>
                  <a:srgbClr val="7FCBCD"/>
                </a:solidFill>
                <a:latin typeface="Consolas" panose="020B0609020204030204" pitchFamily="49" charset="0"/>
              </a:rPr>
              <a:t>"</a:t>
            </a:r>
            <a:r>
              <a:rPr lang="en-US" sz="1900" dirty="0" err="1">
                <a:solidFill>
                  <a:srgbClr val="7FCBCD"/>
                </a:solidFill>
                <a:latin typeface="Consolas" panose="020B0609020204030204" pitchFamily="49" charset="0"/>
              </a:rPr>
              <a:t>deserializeJson</a:t>
            </a:r>
            <a:r>
              <a:rPr lang="en-US" sz="1900" dirty="0">
                <a:solidFill>
                  <a:srgbClr val="7FCBCD"/>
                </a:solidFill>
                <a:latin typeface="Consolas" panose="020B0609020204030204" pitchFamily="49" charset="0"/>
              </a:rPr>
              <a:t>() failed: "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   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Serial</a:t>
            </a:r>
            <a:r>
              <a:rPr lang="en-US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println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error</a:t>
            </a:r>
            <a:r>
              <a:rPr lang="en-US" sz="1900" dirty="0" err="1">
                <a:solidFill>
                  <a:srgbClr val="DAE3E3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c_str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   </a:t>
            </a:r>
            <a:r>
              <a:rPr lang="en-US" sz="1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US" sz="19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80CA6-3067-4879-AF1B-AD51A5E5F6CB}"/>
              </a:ext>
            </a:extLst>
          </p:cNvPr>
          <p:cNvSpPr txBox="1"/>
          <p:nvPr/>
        </p:nvSpPr>
        <p:spPr>
          <a:xfrm>
            <a:off x="253281" y="799568"/>
            <a:ext cx="8163600" cy="5355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Blynk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virtualWrite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(FLAME_PIN,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doc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[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"Flame"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].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as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&lt;String&gt;());</a:t>
            </a:r>
          </a:p>
          <a:p>
            <a:endParaRPr lang="en-GB" sz="19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Blynk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virtualWrite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(SMOKE_PIN,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doc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[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"Smoke"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].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as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&lt;String&gt;());</a:t>
            </a:r>
          </a:p>
          <a:p>
            <a:endParaRPr lang="en-GB" sz="19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Blynk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virtualWrite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(GAS_PIN,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doc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[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"Gas"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].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as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&lt;String&gt;());</a:t>
            </a:r>
          </a:p>
          <a:p>
            <a:endParaRPr lang="en-GB" sz="19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Blynk</a:t>
            </a:r>
            <a:r>
              <a:rPr lang="en-GB" sz="1900" dirty="0" err="1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virtualWrite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(TEMP_PIN,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doc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[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"Temperature"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].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as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&lt;</a:t>
            </a:r>
            <a:r>
              <a:rPr lang="en-GB" sz="1900" dirty="0">
                <a:solidFill>
                  <a:srgbClr val="0CA1A6"/>
                </a:solidFill>
                <a:latin typeface="Consolas" panose="020B0609020204030204" pitchFamily="49" charset="0"/>
              </a:rPr>
              <a:t>float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&gt;());</a:t>
            </a:r>
          </a:p>
          <a:p>
            <a:endParaRPr lang="en-GB" sz="19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DAE3E3"/>
                </a:solidFill>
                <a:latin typeface="Consolas" panose="020B0609020204030204" pitchFamily="49" charset="0"/>
              </a:rPr>
              <a:t>  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Blynk</a:t>
            </a:r>
            <a:r>
              <a:rPr lang="en-GB" sz="1900" dirty="0" err="1">
                <a:solidFill>
                  <a:srgbClr val="DAE3E3"/>
                </a:solidFill>
                <a:latin typeface="Consolas" panose="020B0609020204030204" pitchFamily="49" charset="0"/>
              </a:rPr>
              <a:t>.</a:t>
            </a:r>
            <a:r>
              <a:rPr lang="en-GB" sz="1900" dirty="0" err="1">
                <a:solidFill>
                  <a:srgbClr val="F39C12"/>
                </a:solidFill>
                <a:latin typeface="Consolas" panose="020B0609020204030204" pitchFamily="49" charset="0"/>
              </a:rPr>
              <a:t>virtualWrite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(HUMIDITY_PIN, 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doc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[</a:t>
            </a:r>
            <a:r>
              <a:rPr lang="en-GB" sz="1900" dirty="0">
                <a:solidFill>
                  <a:srgbClr val="7FCBCD"/>
                </a:solidFill>
                <a:latin typeface="Consolas" panose="020B0609020204030204" pitchFamily="49" charset="0"/>
              </a:rPr>
              <a:t>"Humidity"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].</a:t>
            </a:r>
            <a:r>
              <a:rPr lang="en-GB" sz="1900" dirty="0">
                <a:solidFill>
                  <a:srgbClr val="F39C12"/>
                </a:solidFill>
                <a:latin typeface="Consolas" panose="020B0609020204030204" pitchFamily="49" charset="0"/>
              </a:rPr>
              <a:t>as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&lt;</a:t>
            </a:r>
            <a:r>
              <a:rPr lang="en-GB" sz="1900" dirty="0">
                <a:solidFill>
                  <a:srgbClr val="0CA1A6"/>
                </a:solidFill>
                <a:latin typeface="Consolas" panose="020B0609020204030204" pitchFamily="49" charset="0"/>
              </a:rPr>
              <a:t>float</a:t>
            </a:r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&gt;());</a:t>
            </a:r>
          </a:p>
          <a:p>
            <a:endParaRPr lang="en-GB" sz="19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endParaRPr lang="en-GB" sz="1900" dirty="0">
              <a:solidFill>
                <a:srgbClr val="DAE3E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896F5-AE73-443B-B287-AAE1DB1341B1}"/>
              </a:ext>
            </a:extLst>
          </p:cNvPr>
          <p:cNvSpPr/>
          <p:nvPr/>
        </p:nvSpPr>
        <p:spPr>
          <a:xfrm>
            <a:off x="11658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A9FEBA-72E3-4E1E-9CB9-EE7187477B58}"/>
              </a:ext>
            </a:extLst>
          </p:cNvPr>
          <p:cNvSpPr/>
          <p:nvPr/>
        </p:nvSpPr>
        <p:spPr>
          <a:xfrm>
            <a:off x="8380740" y="633983"/>
            <a:ext cx="929640" cy="56360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Set </a:t>
            </a:r>
          </a:p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A</a:t>
            </a:r>
            <a:endParaRPr lang="en-GB" sz="3200" dirty="0">
              <a:latin typeface="Georgia Pro Semibold" panose="02040702050405020303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B82951-3A16-4199-882B-D86117E05B24}"/>
              </a:ext>
            </a:extLst>
          </p:cNvPr>
          <p:cNvSpPr/>
          <p:nvPr/>
        </p:nvSpPr>
        <p:spPr>
          <a:xfrm>
            <a:off x="9248160" y="633983"/>
            <a:ext cx="929640" cy="563605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Set </a:t>
            </a:r>
          </a:p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B</a:t>
            </a:r>
            <a:endParaRPr lang="en-GB" sz="3200" dirty="0">
              <a:latin typeface="Georgia Pro Semibold" panose="02040702050405020303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CB6EA3-319D-44D1-9E59-5EA75C93424A}"/>
              </a:ext>
            </a:extLst>
          </p:cNvPr>
          <p:cNvSpPr/>
          <p:nvPr/>
        </p:nvSpPr>
        <p:spPr>
          <a:xfrm>
            <a:off x="10115580" y="633982"/>
            <a:ext cx="929640" cy="56360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Set </a:t>
            </a:r>
          </a:p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C</a:t>
            </a:r>
            <a:endParaRPr lang="en-GB" sz="3200" dirty="0">
              <a:latin typeface="Georgia Pro Semibold" panose="02040702050405020303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4831F4-8273-4B22-8D0E-FBEDF3A3333D}"/>
              </a:ext>
            </a:extLst>
          </p:cNvPr>
          <p:cNvSpPr/>
          <p:nvPr/>
        </p:nvSpPr>
        <p:spPr>
          <a:xfrm>
            <a:off x="10983000" y="633981"/>
            <a:ext cx="929640" cy="56360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Set </a:t>
            </a:r>
          </a:p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D</a:t>
            </a:r>
            <a:endParaRPr lang="en-GB" sz="3200" dirty="0">
              <a:latin typeface="Georgia Pro Semibold" panose="020407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8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1" grpId="0"/>
      <p:bldP spid="5" grpId="0" animBg="1"/>
      <p:bldP spid="17" grpId="0" animBg="1"/>
      <p:bldP spid="4" grpId="0" animBg="1"/>
      <p:bldP spid="6" grpId="0" animBg="1"/>
      <p:bldP spid="3" grpId="0" animBg="1"/>
      <p:bldP spid="11" grpId="0" animBg="1"/>
      <p:bldP spid="12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F75A3-B7F1-4802-AE13-5DE18F87ABC2}"/>
              </a:ext>
            </a:extLst>
          </p:cNvPr>
          <p:cNvSpPr txBox="1"/>
          <p:nvPr/>
        </p:nvSpPr>
        <p:spPr>
          <a:xfrm>
            <a:off x="-4737893" y="86768"/>
            <a:ext cx="13948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6F4E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 Application </a:t>
            </a:r>
          </a:p>
          <a:p>
            <a:pPr algn="ctr"/>
            <a:r>
              <a:rPr lang="en-US" sz="4800" b="1" dirty="0">
                <a:solidFill>
                  <a:srgbClr val="D8A9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                                                 Demonstration</a:t>
            </a:r>
            <a:endParaRPr lang="en-GB" sz="4800" dirty="0">
              <a:solidFill>
                <a:srgbClr val="D8A95D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F5FD5C-B6AC-4B8A-B50F-2BFFF8CC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7" y="1785898"/>
            <a:ext cx="8862815" cy="498533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D9CD08-14A8-4CE8-B041-4CDDA7BCE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715" y="86768"/>
            <a:ext cx="3087037" cy="668446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0541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69D6105-8AA0-4227-812E-6329D10CA2C4}"/>
              </a:ext>
            </a:extLst>
          </p:cNvPr>
          <p:cNvSpPr txBox="1"/>
          <p:nvPr/>
        </p:nvSpPr>
        <p:spPr>
          <a:xfrm>
            <a:off x="-1" y="252489"/>
            <a:ext cx="5014127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6375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Setbacks</a:t>
            </a:r>
            <a:r>
              <a:rPr lang="en-US" sz="4800" b="1" dirty="0">
                <a:solidFill>
                  <a:srgbClr val="D8A95D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 </a:t>
            </a:r>
            <a:endParaRPr lang="en-GB" sz="4800" dirty="0">
              <a:solidFill>
                <a:srgbClr val="D8A95D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521F30-C05F-4956-B010-68CDC6B3AF8A}"/>
              </a:ext>
            </a:extLst>
          </p:cNvPr>
          <p:cNvSpPr txBox="1"/>
          <p:nvPr/>
        </p:nvSpPr>
        <p:spPr>
          <a:xfrm>
            <a:off x="5084465" y="2805623"/>
            <a:ext cx="7026511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D8A9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Solutions</a:t>
            </a:r>
            <a:endParaRPr lang="en-GB" sz="4800" dirty="0">
              <a:solidFill>
                <a:srgbClr val="D8A9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C07DFD-36D8-4B87-9CF5-EBD9E1C09188}"/>
              </a:ext>
            </a:extLst>
          </p:cNvPr>
          <p:cNvSpPr txBox="1"/>
          <p:nvPr/>
        </p:nvSpPr>
        <p:spPr>
          <a:xfrm>
            <a:off x="663827" y="1335975"/>
            <a:ext cx="44206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Wiring issues.</a:t>
            </a: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Difficulties in calibration.</a:t>
            </a: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 Sensor failure</a:t>
            </a:r>
            <a:r>
              <a:rPr lang="en-US" sz="18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.</a:t>
            </a: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Power supply issues.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0980AF-C675-4FFC-A42C-C0B8CFE37D59}"/>
              </a:ext>
            </a:extLst>
          </p:cNvPr>
          <p:cNvSpPr txBox="1"/>
          <p:nvPr/>
        </p:nvSpPr>
        <p:spPr>
          <a:xfrm>
            <a:off x="5084466" y="3965936"/>
            <a:ext cx="70265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 Casing the problem.</a:t>
            </a:r>
          </a:p>
          <a:p>
            <a:pPr lvl="1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Highest threshold value set. </a:t>
            </a: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 Newer sensors with higher voltage capacity. </a:t>
            </a: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AC/DC adapter replaced batteries.</a:t>
            </a:r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B8325F9A-8CB0-4BAF-9CBF-43BC946F7E96}"/>
              </a:ext>
            </a:extLst>
          </p:cNvPr>
          <p:cNvSpPr/>
          <p:nvPr/>
        </p:nvSpPr>
        <p:spPr>
          <a:xfrm rot="10800000" flipH="1">
            <a:off x="5014126" y="306742"/>
            <a:ext cx="4135597" cy="2165015"/>
          </a:xfrm>
          <a:prstGeom prst="bentUpArrow">
            <a:avLst/>
          </a:prstGeom>
          <a:solidFill>
            <a:srgbClr val="6F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126569B9-70D4-48D2-A6FE-039E5A287234}"/>
              </a:ext>
            </a:extLst>
          </p:cNvPr>
          <p:cNvSpPr/>
          <p:nvPr/>
        </p:nvSpPr>
        <p:spPr>
          <a:xfrm flipH="1">
            <a:off x="1698171" y="4173787"/>
            <a:ext cx="3315955" cy="2165015"/>
          </a:xfrm>
          <a:prstGeom prst="bentUpArrow">
            <a:avLst/>
          </a:prstGeom>
          <a:solidFill>
            <a:srgbClr val="6F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33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8D76161-82E3-4C6D-A2DA-8A14B8119F58}"/>
              </a:ext>
            </a:extLst>
          </p:cNvPr>
          <p:cNvSpPr txBox="1"/>
          <p:nvPr/>
        </p:nvSpPr>
        <p:spPr>
          <a:xfrm>
            <a:off x="1" y="317621"/>
            <a:ext cx="12191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D8A9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   </a:t>
            </a:r>
            <a:r>
              <a:rPr lang="en-US" sz="7200" b="1" dirty="0">
                <a:solidFill>
                  <a:srgbClr val="6375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Budget Cuts</a:t>
            </a:r>
            <a:endParaRPr lang="en-GB" sz="4800" dirty="0">
              <a:solidFill>
                <a:srgbClr val="637589"/>
              </a:solidFill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F7C0E49-527E-4717-BC5B-2C3535510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694036"/>
              </p:ext>
            </p:extLst>
          </p:nvPr>
        </p:nvGraphicFramePr>
        <p:xfrm>
          <a:off x="5504405" y="166884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E8838CE2-5C11-4EEF-9AC3-200544870F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680674"/>
              </p:ext>
            </p:extLst>
          </p:nvPr>
        </p:nvGraphicFramePr>
        <p:xfrm>
          <a:off x="115747" y="1849882"/>
          <a:ext cx="6926805" cy="4855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190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3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26521F30-C05F-4956-B010-68CDC6B3AF8A}"/>
              </a:ext>
            </a:extLst>
          </p:cNvPr>
          <p:cNvSpPr txBox="1"/>
          <p:nvPr/>
        </p:nvSpPr>
        <p:spPr>
          <a:xfrm>
            <a:off x="0" y="772245"/>
            <a:ext cx="12192000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D8A9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Prospects</a:t>
            </a:r>
            <a:endParaRPr lang="en-GB" sz="7200" dirty="0">
              <a:solidFill>
                <a:srgbClr val="D8A9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0980AF-C675-4FFC-A42C-C0B8CFE37D59}"/>
              </a:ext>
            </a:extLst>
          </p:cNvPr>
          <p:cNvSpPr txBox="1"/>
          <p:nvPr/>
        </p:nvSpPr>
        <p:spPr>
          <a:xfrm>
            <a:off x="787079" y="2900267"/>
            <a:ext cx="103979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 Use of rechargeable batteries to make the device portable.</a:t>
            </a: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Use of CMOS camera sensor to get live footage of the kitchen.</a:t>
            </a:r>
          </a:p>
          <a:p>
            <a:pPr algn="l">
              <a:buClr>
                <a:srgbClr val="D8A95D"/>
              </a:buClr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 Shrink the overall footprint of the device to make it more portable. </a:t>
            </a: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  Build a home server to locally store data or pay a company to do so.</a:t>
            </a:r>
          </a:p>
        </p:txBody>
      </p:sp>
    </p:spTree>
    <p:extLst>
      <p:ext uri="{BB962C8B-B14F-4D97-AF65-F5344CB8AC3E}">
        <p14:creationId xmlns:p14="http://schemas.microsoft.com/office/powerpoint/2010/main" val="253038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21F4B0-A1B1-4175-BDE9-96CC3F1B7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F4E37"/>
            </a:gs>
            <a:gs pos="100000">
              <a:srgbClr val="33242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43B666-FB90-423E-A7F8-55F88F2FF422}"/>
              </a:ext>
            </a:extLst>
          </p:cNvPr>
          <p:cNvCxnSpPr/>
          <p:nvPr/>
        </p:nvCxnSpPr>
        <p:spPr>
          <a:xfrm rot="13399549" flipV="1">
            <a:off x="4532975" y="1805129"/>
            <a:ext cx="34976" cy="1460500"/>
          </a:xfrm>
          <a:prstGeom prst="lin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461ED53F-872B-4A6F-A84C-FB3549EEDF9D}"/>
              </a:ext>
            </a:extLst>
          </p:cNvPr>
          <p:cNvSpPr/>
          <p:nvPr/>
        </p:nvSpPr>
        <p:spPr>
          <a:xfrm rot="13364696">
            <a:off x="338239" y="-2277250"/>
            <a:ext cx="7616816" cy="10711719"/>
          </a:xfrm>
          <a:custGeom>
            <a:avLst/>
            <a:gdLst>
              <a:gd name="connsiteX0" fmla="*/ 2869322 w 7616816"/>
              <a:gd name="connsiteY0" fmla="*/ 4323369 h 10711719"/>
              <a:gd name="connsiteX1" fmla="*/ 2066453 w 7616816"/>
              <a:gd name="connsiteY1" fmla="*/ 4593129 h 10711719"/>
              <a:gd name="connsiteX2" fmla="*/ 979786 w 7616816"/>
              <a:gd name="connsiteY2" fmla="*/ 3541832 h 10711719"/>
              <a:gd name="connsiteX3" fmla="*/ 1908761 w 7616816"/>
              <a:gd name="connsiteY3" fmla="*/ 2579741 h 10711719"/>
              <a:gd name="connsiteX4" fmla="*/ 1989916 w 7616816"/>
              <a:gd name="connsiteY4" fmla="*/ 2571350 h 10711719"/>
              <a:gd name="connsiteX5" fmla="*/ 2001437 w 7616816"/>
              <a:gd name="connsiteY5" fmla="*/ 2250208 h 10711719"/>
              <a:gd name="connsiteX6" fmla="*/ 1975726 w 7616816"/>
              <a:gd name="connsiteY6" fmla="*/ 2209125 h 10711719"/>
              <a:gd name="connsiteX7" fmla="*/ 1964581 w 7616816"/>
              <a:gd name="connsiteY7" fmla="*/ 2142281 h 10711719"/>
              <a:gd name="connsiteX8" fmla="*/ 1972616 w 7616816"/>
              <a:gd name="connsiteY8" fmla="*/ 1906196 h 10711719"/>
              <a:gd name="connsiteX9" fmla="*/ 2325218 w 7616816"/>
              <a:gd name="connsiteY9" fmla="*/ 1580312 h 10711719"/>
              <a:gd name="connsiteX10" fmla="*/ 2305697 w 7616816"/>
              <a:gd name="connsiteY10" fmla="*/ 2153890 h 10711719"/>
              <a:gd name="connsiteX11" fmla="*/ 2290033 w 7616816"/>
              <a:gd name="connsiteY11" fmla="*/ 2219822 h 10711719"/>
              <a:gd name="connsiteX12" fmla="*/ 2264608 w 7616816"/>
              <a:gd name="connsiteY12" fmla="*/ 2254898 h 10711719"/>
              <a:gd name="connsiteX13" fmla="*/ 2253072 w 7616816"/>
              <a:gd name="connsiteY13" fmla="*/ 2576534 h 10711719"/>
              <a:gd name="connsiteX14" fmla="*/ 2360662 w 7616816"/>
              <a:gd name="connsiteY14" fmla="*/ 2595120 h 10711719"/>
              <a:gd name="connsiteX15" fmla="*/ 3222078 w 7616816"/>
              <a:gd name="connsiteY15" fmla="*/ 3618144 h 10711719"/>
              <a:gd name="connsiteX16" fmla="*/ 2869322 w 7616816"/>
              <a:gd name="connsiteY16" fmla="*/ 4323369 h 10711719"/>
              <a:gd name="connsiteX17" fmla="*/ 1152376 w 7616816"/>
              <a:gd name="connsiteY17" fmla="*/ 6261202 h 10711719"/>
              <a:gd name="connsiteX18" fmla="*/ 1006191 w 7616816"/>
              <a:gd name="connsiteY18" fmla="*/ 6314289 h 10711719"/>
              <a:gd name="connsiteX19" fmla="*/ 194199 w 7616816"/>
              <a:gd name="connsiteY19" fmla="*/ 6278253 h 10711719"/>
              <a:gd name="connsiteX20" fmla="*/ 203 w 7616816"/>
              <a:gd name="connsiteY20" fmla="*/ 6066238 h 10711719"/>
              <a:gd name="connsiteX21" fmla="*/ 66047 w 7616816"/>
              <a:gd name="connsiteY21" fmla="*/ 4582610 h 10711719"/>
              <a:gd name="connsiteX22" fmla="*/ 278062 w 7616816"/>
              <a:gd name="connsiteY22" fmla="*/ 4388615 h 10711719"/>
              <a:gd name="connsiteX23" fmla="*/ 604070 w 7616816"/>
              <a:gd name="connsiteY23" fmla="*/ 4403085 h 10711719"/>
              <a:gd name="connsiteX24" fmla="*/ 663558 w 7616816"/>
              <a:gd name="connsiteY24" fmla="*/ 3116062 h 10711719"/>
              <a:gd name="connsiteX25" fmla="*/ 825333 w 7616816"/>
              <a:gd name="connsiteY25" fmla="*/ 2966546 h 10711719"/>
              <a:gd name="connsiteX26" fmla="*/ 758618 w 7616816"/>
              <a:gd name="connsiteY26" fmla="*/ 4409943 h 10711719"/>
              <a:gd name="connsiteX27" fmla="*/ 1090054 w 7616816"/>
              <a:gd name="connsiteY27" fmla="*/ 4424652 h 10711719"/>
              <a:gd name="connsiteX28" fmla="*/ 1284050 w 7616816"/>
              <a:gd name="connsiteY28" fmla="*/ 4636667 h 10711719"/>
              <a:gd name="connsiteX29" fmla="*/ 1218206 w 7616816"/>
              <a:gd name="connsiteY29" fmla="*/ 6120293 h 10711719"/>
              <a:gd name="connsiteX30" fmla="*/ 1152376 w 7616816"/>
              <a:gd name="connsiteY30" fmla="*/ 6261202 h 10711719"/>
              <a:gd name="connsiteX31" fmla="*/ 2370841 w 7616816"/>
              <a:gd name="connsiteY31" fmla="*/ 5385090 h 10711719"/>
              <a:gd name="connsiteX32" fmla="*/ 1924734 w 7616816"/>
              <a:gd name="connsiteY32" fmla="*/ 5544633 h 10711719"/>
              <a:gd name="connsiteX33" fmla="*/ 1410940 w 7616816"/>
              <a:gd name="connsiteY33" fmla="*/ 5122692 h 10711719"/>
              <a:gd name="connsiteX34" fmla="*/ 1956323 w 7616816"/>
              <a:gd name="connsiteY34" fmla="*/ 4742461 h 10711719"/>
              <a:gd name="connsiteX35" fmla="*/ 2470117 w 7616816"/>
              <a:gd name="connsiteY35" fmla="*/ 5164402 h 10711719"/>
              <a:gd name="connsiteX36" fmla="*/ 2370841 w 7616816"/>
              <a:gd name="connsiteY36" fmla="*/ 5385090 h 10711719"/>
              <a:gd name="connsiteX37" fmla="*/ 4754002 w 7616816"/>
              <a:gd name="connsiteY37" fmla="*/ 4951723 h 10711719"/>
              <a:gd name="connsiteX38" fmla="*/ 4613486 w 7616816"/>
              <a:gd name="connsiteY38" fmla="*/ 5006495 h 10711719"/>
              <a:gd name="connsiteX39" fmla="*/ 3825489 w 7616816"/>
              <a:gd name="connsiteY39" fmla="*/ 4989930 h 10711719"/>
              <a:gd name="connsiteX40" fmla="*/ 3632626 w 7616816"/>
              <a:gd name="connsiteY40" fmla="*/ 4788785 h 10711719"/>
              <a:gd name="connsiteX41" fmla="*/ 3664094 w 7616816"/>
              <a:gd name="connsiteY41" fmla="*/ 3291716 h 10711719"/>
              <a:gd name="connsiteX42" fmla="*/ 3865242 w 7616816"/>
              <a:gd name="connsiteY42" fmla="*/ 3098852 h 10711719"/>
              <a:gd name="connsiteX43" fmla="*/ 4181518 w 7616816"/>
              <a:gd name="connsiteY43" fmla="*/ 3105500 h 10711719"/>
              <a:gd name="connsiteX44" fmla="*/ 4225300 w 7616816"/>
              <a:gd name="connsiteY44" fmla="*/ 1190037 h 10711719"/>
              <a:gd name="connsiteX45" fmla="*/ 4206550 w 7616816"/>
              <a:gd name="connsiteY45" fmla="*/ 1186350 h 10711719"/>
              <a:gd name="connsiteX46" fmla="*/ 4089768 w 7616816"/>
              <a:gd name="connsiteY46" fmla="*/ 1012103 h 10711719"/>
              <a:gd name="connsiteX47" fmla="*/ 4085576 w 7616816"/>
              <a:gd name="connsiteY47" fmla="*/ 190720 h 10711719"/>
              <a:gd name="connsiteX48" fmla="*/ 4274358 w 7616816"/>
              <a:gd name="connsiteY48" fmla="*/ 1 h 10711719"/>
              <a:gd name="connsiteX49" fmla="*/ 4274359 w 7616816"/>
              <a:gd name="connsiteY49" fmla="*/ 2 h 10711719"/>
              <a:gd name="connsiteX50" fmla="*/ 4465075 w 7616816"/>
              <a:gd name="connsiteY50" fmla="*/ 188783 h 10711719"/>
              <a:gd name="connsiteX51" fmla="*/ 4469266 w 7616816"/>
              <a:gd name="connsiteY51" fmla="*/ 1010167 h 10711719"/>
              <a:gd name="connsiteX52" fmla="*/ 4414374 w 7616816"/>
              <a:gd name="connsiteY52" fmla="*/ 1144622 h 10711719"/>
              <a:gd name="connsiteX53" fmla="*/ 4375790 w 7616816"/>
              <a:gd name="connsiteY53" fmla="*/ 1170925 h 10711719"/>
              <a:gd name="connsiteX54" fmla="*/ 4331499 w 7616816"/>
              <a:gd name="connsiteY54" fmla="*/ 3108652 h 10711719"/>
              <a:gd name="connsiteX55" fmla="*/ 4653239 w 7616816"/>
              <a:gd name="connsiteY55" fmla="*/ 3115416 h 10711719"/>
              <a:gd name="connsiteX56" fmla="*/ 4846101 w 7616816"/>
              <a:gd name="connsiteY56" fmla="*/ 3316563 h 10711719"/>
              <a:gd name="connsiteX57" fmla="*/ 4814633 w 7616816"/>
              <a:gd name="connsiteY57" fmla="*/ 4813631 h 10711719"/>
              <a:gd name="connsiteX58" fmla="*/ 4754002 w 7616816"/>
              <a:gd name="connsiteY58" fmla="*/ 4951723 h 10711719"/>
              <a:gd name="connsiteX59" fmla="*/ 3533209 w 7616816"/>
              <a:gd name="connsiteY59" fmla="*/ 6189254 h 10711719"/>
              <a:gd name="connsiteX60" fmla="*/ 3394540 w 7616816"/>
              <a:gd name="connsiteY60" fmla="*/ 6245831 h 10711719"/>
              <a:gd name="connsiteX61" fmla="*/ 3199905 w 7616816"/>
              <a:gd name="connsiteY61" fmla="*/ 6049111 h 10711719"/>
              <a:gd name="connsiteX62" fmla="*/ 3204220 w 7616816"/>
              <a:gd name="connsiteY62" fmla="*/ 5239584 h 10711719"/>
              <a:gd name="connsiteX63" fmla="*/ 3262268 w 7616816"/>
              <a:gd name="connsiteY63" fmla="*/ 5101522 h 10711719"/>
              <a:gd name="connsiteX64" fmla="*/ 3318493 w 7616816"/>
              <a:gd name="connsiteY64" fmla="*/ 5064050 h 10711719"/>
              <a:gd name="connsiteX65" fmla="*/ 3383394 w 7616816"/>
              <a:gd name="connsiteY65" fmla="*/ 3114975 h 10711719"/>
              <a:gd name="connsiteX66" fmla="*/ 3281874 w 7616816"/>
              <a:gd name="connsiteY66" fmla="*/ 2935743 h 10711719"/>
              <a:gd name="connsiteX67" fmla="*/ 3238104 w 7616816"/>
              <a:gd name="connsiteY67" fmla="*/ 2914315 h 10711719"/>
              <a:gd name="connsiteX68" fmla="*/ 2953944 w 7616816"/>
              <a:gd name="connsiteY68" fmla="*/ 2237356 h 10711719"/>
              <a:gd name="connsiteX69" fmla="*/ 3514007 w 7616816"/>
              <a:gd name="connsiteY69" fmla="*/ 1548467 h 10711719"/>
              <a:gd name="connsiteX70" fmla="*/ 3998490 w 7616816"/>
              <a:gd name="connsiteY70" fmla="*/ 2292452 h 10711719"/>
              <a:gd name="connsiteX71" fmla="*/ 3736887 w 7616816"/>
              <a:gd name="connsiteY71" fmla="*/ 2874386 h 10711719"/>
              <a:gd name="connsiteX72" fmla="*/ 3668580 w 7616816"/>
              <a:gd name="connsiteY72" fmla="*/ 2922635 h 10711719"/>
              <a:gd name="connsiteX73" fmla="*/ 3668426 w 7616816"/>
              <a:gd name="connsiteY73" fmla="*/ 2922708 h 10711719"/>
              <a:gd name="connsiteX74" fmla="*/ 3537145 w 7616816"/>
              <a:gd name="connsiteY74" fmla="*/ 3146033 h 10711719"/>
              <a:gd name="connsiteX75" fmla="*/ 3473414 w 7616816"/>
              <a:gd name="connsiteY75" fmla="*/ 5059983 h 10711719"/>
              <a:gd name="connsiteX76" fmla="*/ 3477023 w 7616816"/>
              <a:gd name="connsiteY76" fmla="*/ 5060731 h 10711719"/>
              <a:gd name="connsiteX77" fmla="*/ 3595575 w 7616816"/>
              <a:gd name="connsiteY77" fmla="*/ 5241666 h 10711719"/>
              <a:gd name="connsiteX78" fmla="*/ 3591260 w 7616816"/>
              <a:gd name="connsiteY78" fmla="*/ 6051195 h 10711719"/>
              <a:gd name="connsiteX79" fmla="*/ 3533209 w 7616816"/>
              <a:gd name="connsiteY79" fmla="*/ 6189254 h 10711719"/>
              <a:gd name="connsiteX80" fmla="*/ 5696034 w 7616816"/>
              <a:gd name="connsiteY80" fmla="*/ 4597116 h 10711719"/>
              <a:gd name="connsiteX81" fmla="*/ 5573098 w 7616816"/>
              <a:gd name="connsiteY81" fmla="*/ 4641238 h 10711719"/>
              <a:gd name="connsiteX82" fmla="*/ 5573098 w 7616816"/>
              <a:gd name="connsiteY82" fmla="*/ 4641237 h 10711719"/>
              <a:gd name="connsiteX83" fmla="*/ 5410846 w 7616816"/>
              <a:gd name="connsiteY83" fmla="*/ 4462569 h 10711719"/>
              <a:gd name="connsiteX84" fmla="*/ 5452193 w 7616816"/>
              <a:gd name="connsiteY84" fmla="*/ 3603979 h 10711719"/>
              <a:gd name="connsiteX85" fmla="*/ 5468783 w 7616816"/>
              <a:gd name="connsiteY85" fmla="*/ 3538274 h 10711719"/>
              <a:gd name="connsiteX86" fmla="*/ 5494702 w 7616816"/>
              <a:gd name="connsiteY86" fmla="*/ 3503558 h 10711719"/>
              <a:gd name="connsiteX87" fmla="*/ 5510772 w 7616816"/>
              <a:gd name="connsiteY87" fmla="*/ 3182120 h 10711719"/>
              <a:gd name="connsiteX88" fmla="*/ 5403455 w 7616816"/>
              <a:gd name="connsiteY88" fmla="*/ 3162019 h 10711719"/>
              <a:gd name="connsiteX89" fmla="*/ 4556546 w 7616816"/>
              <a:gd name="connsiteY89" fmla="*/ 2126954 h 10711719"/>
              <a:gd name="connsiteX90" fmla="*/ 5498992 w 7616816"/>
              <a:gd name="connsiteY90" fmla="*/ 1178053 h 10711719"/>
              <a:gd name="connsiteX91" fmla="*/ 5586404 w 7616816"/>
              <a:gd name="connsiteY91" fmla="*/ 1170258 h 10711719"/>
              <a:gd name="connsiteX92" fmla="*/ 6762546 w 7616816"/>
              <a:gd name="connsiteY92" fmla="*/ 2442827 h 10711719"/>
              <a:gd name="connsiteX93" fmla="*/ 6745961 w 7616816"/>
              <a:gd name="connsiteY93" fmla="*/ 2498154 h 10711719"/>
              <a:gd name="connsiteX94" fmla="*/ 5855093 w 7616816"/>
              <a:gd name="connsiteY94" fmla="*/ 3183767 h 10711719"/>
              <a:gd name="connsiteX95" fmla="*/ 5773829 w 7616816"/>
              <a:gd name="connsiteY95" fmla="*/ 3191012 h 10711719"/>
              <a:gd name="connsiteX96" fmla="*/ 5757783 w 7616816"/>
              <a:gd name="connsiteY96" fmla="*/ 3511963 h 10711719"/>
              <a:gd name="connsiteX97" fmla="*/ 5782910 w 7616816"/>
              <a:gd name="connsiteY97" fmla="*/ 3553401 h 10711719"/>
              <a:gd name="connsiteX98" fmla="*/ 5793111 w 7616816"/>
              <a:gd name="connsiteY98" fmla="*/ 3620396 h 10711719"/>
              <a:gd name="connsiteX99" fmla="*/ 5751766 w 7616816"/>
              <a:gd name="connsiteY99" fmla="*/ 4478987 h 10711719"/>
              <a:gd name="connsiteX100" fmla="*/ 5696034 w 7616816"/>
              <a:gd name="connsiteY100" fmla="*/ 4597116 h 10711719"/>
              <a:gd name="connsiteX101" fmla="*/ 5100988 w 7616816"/>
              <a:gd name="connsiteY101" fmla="*/ 5913415 h 10711719"/>
              <a:gd name="connsiteX102" fmla="*/ 4921473 w 7616816"/>
              <a:gd name="connsiteY102" fmla="*/ 5923807 h 10711719"/>
              <a:gd name="connsiteX103" fmla="*/ 4923152 w 7616816"/>
              <a:gd name="connsiteY103" fmla="*/ 5175510 h 10711719"/>
              <a:gd name="connsiteX104" fmla="*/ 4933130 w 7616816"/>
              <a:gd name="connsiteY104" fmla="*/ 5023580 h 10711719"/>
              <a:gd name="connsiteX105" fmla="*/ 4931482 w 7616816"/>
              <a:gd name="connsiteY105" fmla="*/ 5012510 h 10711719"/>
              <a:gd name="connsiteX106" fmla="*/ 5012047 w 7616816"/>
              <a:gd name="connsiteY106" fmla="*/ 3451050 h 10711719"/>
              <a:gd name="connsiteX107" fmla="*/ 5117143 w 7616816"/>
              <a:gd name="connsiteY107" fmla="*/ 3356266 h 10711719"/>
              <a:gd name="connsiteX108" fmla="*/ 5117143 w 7616816"/>
              <a:gd name="connsiteY108" fmla="*/ 3356268 h 10711719"/>
              <a:gd name="connsiteX109" fmla="*/ 5211926 w 7616816"/>
              <a:gd name="connsiteY109" fmla="*/ 3461365 h 10711719"/>
              <a:gd name="connsiteX110" fmla="*/ 5145436 w 7616816"/>
              <a:gd name="connsiteY110" fmla="*/ 4750075 h 10711719"/>
              <a:gd name="connsiteX111" fmla="*/ 5292546 w 7616816"/>
              <a:gd name="connsiteY111" fmla="*/ 4913192 h 10711719"/>
              <a:gd name="connsiteX112" fmla="*/ 5257662 w 7616816"/>
              <a:gd name="connsiteY112" fmla="*/ 5589299 h 10711719"/>
              <a:gd name="connsiteX113" fmla="*/ 5257678 w 7616816"/>
              <a:gd name="connsiteY113" fmla="*/ 5593164 h 10711719"/>
              <a:gd name="connsiteX114" fmla="*/ 5257378 w 7616816"/>
              <a:gd name="connsiteY114" fmla="*/ 5594787 h 10711719"/>
              <a:gd name="connsiteX115" fmla="*/ 5256400 w 7616816"/>
              <a:gd name="connsiteY115" fmla="*/ 5613759 h 10711719"/>
              <a:gd name="connsiteX116" fmla="*/ 5253383 w 7616816"/>
              <a:gd name="connsiteY116" fmla="*/ 5616480 h 10711719"/>
              <a:gd name="connsiteX117" fmla="*/ 5241329 w 7616816"/>
              <a:gd name="connsiteY117" fmla="*/ 5681936 h 10711719"/>
              <a:gd name="connsiteX118" fmla="*/ 5100988 w 7616816"/>
              <a:gd name="connsiteY118" fmla="*/ 5913415 h 10711719"/>
              <a:gd name="connsiteX119" fmla="*/ 4566796 w 7616816"/>
              <a:gd name="connsiteY119" fmla="*/ 7459984 h 10711719"/>
              <a:gd name="connsiteX120" fmla="*/ 4527963 w 7616816"/>
              <a:gd name="connsiteY120" fmla="*/ 7475609 h 10711719"/>
              <a:gd name="connsiteX121" fmla="*/ 4309216 w 7616816"/>
              <a:gd name="connsiteY121" fmla="*/ 7473393 h 10711719"/>
              <a:gd name="connsiteX122" fmla="*/ 4255081 w 7616816"/>
              <a:gd name="connsiteY122" fmla="*/ 7418150 h 10711719"/>
              <a:gd name="connsiteX123" fmla="*/ 4261945 w 7616816"/>
              <a:gd name="connsiteY123" fmla="*/ 6741183 h 10711719"/>
              <a:gd name="connsiteX124" fmla="*/ 3881040 w 7616816"/>
              <a:gd name="connsiteY124" fmla="*/ 6737321 h 10711719"/>
              <a:gd name="connsiteX125" fmla="*/ 3881047 w 7616816"/>
              <a:gd name="connsiteY125" fmla="*/ 6736655 h 10711719"/>
              <a:gd name="connsiteX126" fmla="*/ 3880937 w 7616816"/>
              <a:gd name="connsiteY126" fmla="*/ 6736659 h 10711719"/>
              <a:gd name="connsiteX127" fmla="*/ 3846625 w 7616816"/>
              <a:gd name="connsiteY127" fmla="*/ 6681770 h 10711719"/>
              <a:gd name="connsiteX128" fmla="*/ 3896407 w 7616816"/>
              <a:gd name="connsiteY128" fmla="*/ 5221699 h 10711719"/>
              <a:gd name="connsiteX129" fmla="*/ 3896437 w 7616816"/>
              <a:gd name="connsiteY129" fmla="*/ 5218734 h 10711719"/>
              <a:gd name="connsiteX130" fmla="*/ 4605464 w 7616816"/>
              <a:gd name="connsiteY130" fmla="*/ 5225922 h 10711719"/>
              <a:gd name="connsiteX131" fmla="*/ 4591492 w 7616816"/>
              <a:gd name="connsiteY131" fmla="*/ 6604307 h 10711719"/>
              <a:gd name="connsiteX132" fmla="*/ 4591491 w 7616816"/>
              <a:gd name="connsiteY132" fmla="*/ 6604308 h 10711719"/>
              <a:gd name="connsiteX133" fmla="*/ 4583205 w 7616816"/>
              <a:gd name="connsiteY133" fmla="*/ 7421477 h 10711719"/>
              <a:gd name="connsiteX134" fmla="*/ 4566796 w 7616816"/>
              <a:gd name="connsiteY134" fmla="*/ 7459984 h 10711719"/>
              <a:gd name="connsiteX135" fmla="*/ 3118670 w 7616816"/>
              <a:gd name="connsiteY135" fmla="*/ 9103990 h 10711719"/>
              <a:gd name="connsiteX136" fmla="*/ 2820332 w 7616816"/>
              <a:gd name="connsiteY136" fmla="*/ 9211282 h 10711719"/>
              <a:gd name="connsiteX137" fmla="*/ 2335005 w 7616816"/>
              <a:gd name="connsiteY137" fmla="*/ 8467848 h 10711719"/>
              <a:gd name="connsiteX138" fmla="*/ 2595947 w 7616816"/>
              <a:gd name="connsiteY138" fmla="*/ 7885617 h 10711719"/>
              <a:gd name="connsiteX139" fmla="*/ 2661705 w 7616816"/>
              <a:gd name="connsiteY139" fmla="*/ 7841734 h 10711719"/>
              <a:gd name="connsiteX140" fmla="*/ 2795382 w 7616816"/>
              <a:gd name="connsiteY140" fmla="*/ 7613744 h 10711719"/>
              <a:gd name="connsiteX141" fmla="*/ 2856940 w 7616816"/>
              <a:gd name="connsiteY141" fmla="*/ 5699723 h 10711719"/>
              <a:gd name="connsiteX142" fmla="*/ 2853329 w 7616816"/>
              <a:gd name="connsiteY142" fmla="*/ 5698979 h 10711719"/>
              <a:gd name="connsiteX143" fmla="*/ 2734573 w 7616816"/>
              <a:gd name="connsiteY143" fmla="*/ 5518176 h 10711719"/>
              <a:gd name="connsiteX144" fmla="*/ 2737970 w 7616816"/>
              <a:gd name="connsiteY144" fmla="*/ 4708644 h 10711719"/>
              <a:gd name="connsiteX145" fmla="*/ 2934468 w 7616816"/>
              <a:gd name="connsiteY145" fmla="*/ 4513788 h 10711719"/>
              <a:gd name="connsiteX146" fmla="*/ 3129327 w 7616816"/>
              <a:gd name="connsiteY146" fmla="*/ 4710285 h 10711719"/>
              <a:gd name="connsiteX147" fmla="*/ 3125930 w 7616816"/>
              <a:gd name="connsiteY147" fmla="*/ 5519817 h 10711719"/>
              <a:gd name="connsiteX148" fmla="*/ 3068038 w 7616816"/>
              <a:gd name="connsiteY148" fmla="*/ 5657944 h 10711719"/>
              <a:gd name="connsiteX149" fmla="*/ 3011857 w 7616816"/>
              <a:gd name="connsiteY149" fmla="*/ 5695480 h 10711719"/>
              <a:gd name="connsiteX150" fmla="*/ 2949168 w 7616816"/>
              <a:gd name="connsiteY150" fmla="*/ 7644629 h 10711719"/>
              <a:gd name="connsiteX151" fmla="*/ 3050890 w 7616816"/>
              <a:gd name="connsiteY151" fmla="*/ 7823744 h 10711719"/>
              <a:gd name="connsiteX152" fmla="*/ 3094684 w 7616816"/>
              <a:gd name="connsiteY152" fmla="*/ 7845122 h 10711719"/>
              <a:gd name="connsiteX153" fmla="*/ 3379611 w 7616816"/>
              <a:gd name="connsiteY153" fmla="*/ 8521760 h 10711719"/>
              <a:gd name="connsiteX154" fmla="*/ 3118670 w 7616816"/>
              <a:gd name="connsiteY154" fmla="*/ 9103990 h 10711719"/>
              <a:gd name="connsiteX155" fmla="*/ 3691108 w 7616816"/>
              <a:gd name="connsiteY155" fmla="*/ 8997764 h 10711719"/>
              <a:gd name="connsiteX156" fmla="*/ 3620346 w 7616816"/>
              <a:gd name="connsiteY156" fmla="*/ 9027074 h 10711719"/>
              <a:gd name="connsiteX157" fmla="*/ 3620347 w 7616816"/>
              <a:gd name="connsiteY157" fmla="*/ 9027073 h 10711719"/>
              <a:gd name="connsiteX158" fmla="*/ 3520274 w 7616816"/>
              <a:gd name="connsiteY158" fmla="*/ 8927000 h 10711719"/>
              <a:gd name="connsiteX159" fmla="*/ 3520274 w 7616816"/>
              <a:gd name="connsiteY159" fmla="*/ 7636575 h 10711719"/>
              <a:gd name="connsiteX160" fmla="*/ 3364954 w 7616816"/>
              <a:gd name="connsiteY160" fmla="*/ 7481256 h 10711719"/>
              <a:gd name="connsiteX161" fmla="*/ 3364955 w 7616816"/>
              <a:gd name="connsiteY161" fmla="*/ 6804267 h 10711719"/>
              <a:gd name="connsiteX162" fmla="*/ 3364739 w 7616816"/>
              <a:gd name="connsiteY162" fmla="*/ 6800389 h 10711719"/>
              <a:gd name="connsiteX163" fmla="*/ 3364955 w 7616816"/>
              <a:gd name="connsiteY163" fmla="*/ 6798747 h 10711719"/>
              <a:gd name="connsiteX164" fmla="*/ 3364955 w 7616816"/>
              <a:gd name="connsiteY164" fmla="*/ 6779756 h 10711719"/>
              <a:gd name="connsiteX165" fmla="*/ 3367825 w 7616816"/>
              <a:gd name="connsiteY165" fmla="*/ 6776886 h 10711719"/>
              <a:gd name="connsiteX166" fmla="*/ 3376491 w 7616816"/>
              <a:gd name="connsiteY166" fmla="*/ 6710894 h 10711719"/>
              <a:gd name="connsiteX167" fmla="*/ 3683461 w 7616816"/>
              <a:gd name="connsiteY167" fmla="*/ 6452863 h 10711719"/>
              <a:gd name="connsiteX168" fmla="*/ 3720340 w 7616816"/>
              <a:gd name="connsiteY168" fmla="*/ 7200252 h 10711719"/>
              <a:gd name="connsiteX169" fmla="*/ 3718205 w 7616816"/>
              <a:gd name="connsiteY169" fmla="*/ 7352494 h 10711719"/>
              <a:gd name="connsiteX170" fmla="*/ 3720420 w 7616816"/>
              <a:gd name="connsiteY170" fmla="*/ 7363465 h 10711719"/>
              <a:gd name="connsiteX171" fmla="*/ 3720419 w 7616816"/>
              <a:gd name="connsiteY171" fmla="*/ 8927001 h 10711719"/>
              <a:gd name="connsiteX172" fmla="*/ 3691108 w 7616816"/>
              <a:gd name="connsiteY172" fmla="*/ 8997764 h 10711719"/>
              <a:gd name="connsiteX173" fmla="*/ 2061361 w 7616816"/>
              <a:gd name="connsiteY173" fmla="*/ 10654514 h 10711719"/>
              <a:gd name="connsiteX174" fmla="*/ 1922949 w 7616816"/>
              <a:gd name="connsiteY174" fmla="*/ 10711719 h 10711719"/>
              <a:gd name="connsiteX175" fmla="*/ 1727423 w 7616816"/>
              <a:gd name="connsiteY175" fmla="*/ 10515886 h 10711719"/>
              <a:gd name="connsiteX176" fmla="*/ 1728061 w 7616816"/>
              <a:gd name="connsiteY176" fmla="*/ 9706346 h 10711719"/>
              <a:gd name="connsiteX177" fmla="*/ 1785484 w 7616816"/>
              <a:gd name="connsiteY177" fmla="*/ 9568025 h 10711719"/>
              <a:gd name="connsiteX178" fmla="*/ 1841538 w 7616816"/>
              <a:gd name="connsiteY178" fmla="*/ 9530297 h 10711719"/>
              <a:gd name="connsiteX179" fmla="*/ 1897110 w 7616816"/>
              <a:gd name="connsiteY179" fmla="*/ 7597589 h 10711719"/>
              <a:gd name="connsiteX180" fmla="*/ 1565469 w 7616816"/>
              <a:gd name="connsiteY180" fmla="*/ 7588661 h 10711719"/>
              <a:gd name="connsiteX181" fmla="*/ 1367804 w 7616816"/>
              <a:gd name="connsiteY181" fmla="*/ 7380065 h 10711719"/>
              <a:gd name="connsiteX182" fmla="*/ 1407763 w 7616816"/>
              <a:gd name="connsiteY182" fmla="*/ 5895515 h 10711719"/>
              <a:gd name="connsiteX183" fmla="*/ 1616363 w 7616816"/>
              <a:gd name="connsiteY183" fmla="*/ 5697852 h 10711719"/>
              <a:gd name="connsiteX184" fmla="*/ 2428862 w 7616816"/>
              <a:gd name="connsiteY184" fmla="*/ 5719721 h 10711719"/>
              <a:gd name="connsiteX185" fmla="*/ 2626522 w 7616816"/>
              <a:gd name="connsiteY185" fmla="*/ 5928318 h 10711719"/>
              <a:gd name="connsiteX186" fmla="*/ 2586563 w 7616816"/>
              <a:gd name="connsiteY186" fmla="*/ 7412869 h 10711719"/>
              <a:gd name="connsiteX187" fmla="*/ 2377966 w 7616816"/>
              <a:gd name="connsiteY187" fmla="*/ 7610532 h 10711719"/>
              <a:gd name="connsiteX188" fmla="*/ 2051753 w 7616816"/>
              <a:gd name="connsiteY188" fmla="*/ 7601752 h 10711719"/>
              <a:gd name="connsiteX189" fmla="*/ 1996439 w 7616816"/>
              <a:gd name="connsiteY189" fmla="*/ 9525526 h 10711719"/>
              <a:gd name="connsiteX190" fmla="*/ 2000052 w 7616816"/>
              <a:gd name="connsiteY190" fmla="*/ 9526257 h 10711719"/>
              <a:gd name="connsiteX191" fmla="*/ 2119423 w 7616816"/>
              <a:gd name="connsiteY191" fmla="*/ 9706655 h 10711719"/>
              <a:gd name="connsiteX192" fmla="*/ 2118784 w 7616816"/>
              <a:gd name="connsiteY192" fmla="*/ 10516192 h 10711719"/>
              <a:gd name="connsiteX193" fmla="*/ 2061361 w 7616816"/>
              <a:gd name="connsiteY193" fmla="*/ 10654514 h 10711719"/>
              <a:gd name="connsiteX194" fmla="*/ 7569052 w 7616816"/>
              <a:gd name="connsiteY194" fmla="*/ 6072278 h 10711719"/>
              <a:gd name="connsiteX195" fmla="*/ 6706005 w 7616816"/>
              <a:gd name="connsiteY195" fmla="*/ 6869929 h 10711719"/>
              <a:gd name="connsiteX196" fmla="*/ 6677934 w 7616816"/>
              <a:gd name="connsiteY196" fmla="*/ 6876149 h 10711719"/>
              <a:gd name="connsiteX197" fmla="*/ 6451128 w 7616816"/>
              <a:gd name="connsiteY197" fmla="*/ 6890706 h 10711719"/>
              <a:gd name="connsiteX198" fmla="*/ 5373999 w 7616816"/>
              <a:gd name="connsiteY198" fmla="*/ 5704719 h 10711719"/>
              <a:gd name="connsiteX199" fmla="*/ 6312006 w 7616816"/>
              <a:gd name="connsiteY199" fmla="*/ 4619283 h 10711719"/>
              <a:gd name="connsiteX200" fmla="*/ 6393177 w 7616816"/>
              <a:gd name="connsiteY200" fmla="*/ 4609822 h 10711719"/>
              <a:gd name="connsiteX201" fmla="*/ 6407411 w 7616816"/>
              <a:gd name="connsiteY201" fmla="*/ 4255705 h 10711719"/>
              <a:gd name="connsiteX202" fmla="*/ 6381890 w 7616816"/>
              <a:gd name="connsiteY202" fmla="*/ 4214532 h 10711719"/>
              <a:gd name="connsiteX203" fmla="*/ 6371035 w 7616816"/>
              <a:gd name="connsiteY203" fmla="*/ 4147639 h 10711719"/>
              <a:gd name="connsiteX204" fmla="*/ 6409890 w 7616816"/>
              <a:gd name="connsiteY204" fmla="*/ 3134675 h 10711719"/>
              <a:gd name="connsiteX205" fmla="*/ 6586962 w 7616816"/>
              <a:gd name="connsiteY205" fmla="*/ 2970685 h 10711719"/>
              <a:gd name="connsiteX206" fmla="*/ 6586962 w 7616816"/>
              <a:gd name="connsiteY206" fmla="*/ 2970686 h 10711719"/>
              <a:gd name="connsiteX207" fmla="*/ 6750953 w 7616816"/>
              <a:gd name="connsiteY207" fmla="*/ 3147759 h 10711719"/>
              <a:gd name="connsiteX208" fmla="*/ 6712097 w 7616816"/>
              <a:gd name="connsiteY208" fmla="*/ 4160722 h 10711719"/>
              <a:gd name="connsiteX209" fmla="*/ 6696150 w 7616816"/>
              <a:gd name="connsiteY209" fmla="*/ 4226586 h 10711719"/>
              <a:gd name="connsiteX210" fmla="*/ 6670560 w 7616816"/>
              <a:gd name="connsiteY210" fmla="*/ 4261570 h 10711719"/>
              <a:gd name="connsiteX211" fmla="*/ 6656327 w 7616816"/>
              <a:gd name="connsiteY211" fmla="*/ 4615635 h 10711719"/>
              <a:gd name="connsiteX212" fmla="*/ 6763837 w 7616816"/>
              <a:gd name="connsiteY212" fmla="*/ 4636615 h 10711719"/>
              <a:gd name="connsiteX213" fmla="*/ 7615943 w 7616816"/>
              <a:gd name="connsiteY213" fmla="*/ 5790713 h 10711719"/>
              <a:gd name="connsiteX214" fmla="*/ 7584333 w 7616816"/>
              <a:gd name="connsiteY214" fmla="*/ 6020192 h 1071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7616816" h="10711719">
                <a:moveTo>
                  <a:pt x="2869322" y="4323369"/>
                </a:moveTo>
                <a:cubicBezTo>
                  <a:pt x="2660196" y="4499805"/>
                  <a:pt x="2376048" y="4603666"/>
                  <a:pt x="2066453" y="4593129"/>
                </a:cubicBezTo>
                <a:cubicBezTo>
                  <a:pt x="1447260" y="4572057"/>
                  <a:pt x="960743" y="4101376"/>
                  <a:pt x="979786" y="3541832"/>
                </a:cubicBezTo>
                <a:cubicBezTo>
                  <a:pt x="996447" y="3052233"/>
                  <a:pt x="1394657" y="2656826"/>
                  <a:pt x="1908761" y="2579741"/>
                </a:cubicBezTo>
                <a:lnTo>
                  <a:pt x="1989916" y="2571350"/>
                </a:lnTo>
                <a:lnTo>
                  <a:pt x="2001437" y="2250208"/>
                </a:lnTo>
                <a:lnTo>
                  <a:pt x="1975726" y="2209125"/>
                </a:lnTo>
                <a:cubicBezTo>
                  <a:pt x="1967790" y="2188427"/>
                  <a:pt x="1963780" y="2165829"/>
                  <a:pt x="1964581" y="2142281"/>
                </a:cubicBezTo>
                <a:lnTo>
                  <a:pt x="1972616" y="1906196"/>
                </a:lnTo>
                <a:lnTo>
                  <a:pt x="2325218" y="1580312"/>
                </a:lnTo>
                <a:lnTo>
                  <a:pt x="2305697" y="2153890"/>
                </a:lnTo>
                <a:cubicBezTo>
                  <a:pt x="2304896" y="2177438"/>
                  <a:pt x="2299360" y="2199711"/>
                  <a:pt x="2290033" y="2219822"/>
                </a:cubicBezTo>
                <a:lnTo>
                  <a:pt x="2264608" y="2254898"/>
                </a:lnTo>
                <a:lnTo>
                  <a:pt x="2253072" y="2576534"/>
                </a:lnTo>
                <a:lnTo>
                  <a:pt x="2360662" y="2595120"/>
                </a:lnTo>
                <a:cubicBezTo>
                  <a:pt x="2868334" y="2706979"/>
                  <a:pt x="3238740" y="3128544"/>
                  <a:pt x="3222078" y="3618144"/>
                </a:cubicBezTo>
                <a:cubicBezTo>
                  <a:pt x="3212558" y="3897916"/>
                  <a:pt x="3078450" y="4146929"/>
                  <a:pt x="2869322" y="4323369"/>
                </a:cubicBezTo>
                <a:close/>
                <a:moveTo>
                  <a:pt x="1152376" y="6261202"/>
                </a:moveTo>
                <a:cubicBezTo>
                  <a:pt x="1114009" y="6296307"/>
                  <a:pt x="1062248" y="6316778"/>
                  <a:pt x="1006191" y="6314289"/>
                </a:cubicBezTo>
                <a:lnTo>
                  <a:pt x="194199" y="6278253"/>
                </a:lnTo>
                <a:cubicBezTo>
                  <a:pt x="82083" y="6273277"/>
                  <a:pt x="-4772" y="6178355"/>
                  <a:pt x="203" y="6066238"/>
                </a:cubicBezTo>
                <a:lnTo>
                  <a:pt x="66047" y="4582610"/>
                </a:lnTo>
                <a:cubicBezTo>
                  <a:pt x="71024" y="4470494"/>
                  <a:pt x="165946" y="4383639"/>
                  <a:pt x="278062" y="4388615"/>
                </a:cubicBezTo>
                <a:lnTo>
                  <a:pt x="604070" y="4403085"/>
                </a:lnTo>
                <a:lnTo>
                  <a:pt x="663558" y="3116062"/>
                </a:lnTo>
                <a:lnTo>
                  <a:pt x="825333" y="2966546"/>
                </a:lnTo>
                <a:lnTo>
                  <a:pt x="758618" y="4409943"/>
                </a:lnTo>
                <a:lnTo>
                  <a:pt x="1090054" y="4424652"/>
                </a:lnTo>
                <a:cubicBezTo>
                  <a:pt x="1202171" y="4429627"/>
                  <a:pt x="1289025" y="4524551"/>
                  <a:pt x="1284050" y="4636667"/>
                </a:cubicBezTo>
                <a:lnTo>
                  <a:pt x="1218206" y="6120293"/>
                </a:lnTo>
                <a:cubicBezTo>
                  <a:pt x="1215717" y="6176352"/>
                  <a:pt x="1190741" y="6226095"/>
                  <a:pt x="1152376" y="6261202"/>
                </a:cubicBezTo>
                <a:close/>
                <a:moveTo>
                  <a:pt x="2370841" y="5385090"/>
                </a:moveTo>
                <a:cubicBezTo>
                  <a:pt x="2271470" y="5488032"/>
                  <a:pt x="2107537" y="5551831"/>
                  <a:pt x="1924734" y="5544633"/>
                </a:cubicBezTo>
                <a:cubicBezTo>
                  <a:pt x="1632251" y="5533114"/>
                  <a:pt x="1402217" y="5344206"/>
                  <a:pt x="1410940" y="5122692"/>
                </a:cubicBezTo>
                <a:cubicBezTo>
                  <a:pt x="1419663" y="4901178"/>
                  <a:pt x="1663839" y="4730944"/>
                  <a:pt x="1956323" y="4742461"/>
                </a:cubicBezTo>
                <a:cubicBezTo>
                  <a:pt x="2248806" y="4753979"/>
                  <a:pt x="2478839" y="4942887"/>
                  <a:pt x="2470117" y="5164402"/>
                </a:cubicBezTo>
                <a:cubicBezTo>
                  <a:pt x="2466845" y="5247469"/>
                  <a:pt x="2430464" y="5323325"/>
                  <a:pt x="2370841" y="5385090"/>
                </a:cubicBezTo>
                <a:close/>
                <a:moveTo>
                  <a:pt x="4754002" y="4951723"/>
                </a:moveTo>
                <a:cubicBezTo>
                  <a:pt x="4717603" y="4986623"/>
                  <a:pt x="4667885" y="5007639"/>
                  <a:pt x="4613486" y="5006495"/>
                </a:cubicBezTo>
                <a:lnTo>
                  <a:pt x="3825489" y="4989930"/>
                </a:lnTo>
                <a:cubicBezTo>
                  <a:pt x="3716686" y="4987644"/>
                  <a:pt x="3630339" y="4897587"/>
                  <a:pt x="3632626" y="4788785"/>
                </a:cubicBezTo>
                <a:lnTo>
                  <a:pt x="3664094" y="3291716"/>
                </a:lnTo>
                <a:cubicBezTo>
                  <a:pt x="3666382" y="3182914"/>
                  <a:pt x="3756440" y="3096565"/>
                  <a:pt x="3865242" y="3098852"/>
                </a:cubicBezTo>
                <a:lnTo>
                  <a:pt x="4181518" y="3105500"/>
                </a:lnTo>
                <a:lnTo>
                  <a:pt x="4225300" y="1190037"/>
                </a:lnTo>
                <a:lnTo>
                  <a:pt x="4206550" y="1186350"/>
                </a:lnTo>
                <a:cubicBezTo>
                  <a:pt x="4138299" y="1157890"/>
                  <a:pt x="4090166" y="1090698"/>
                  <a:pt x="4089768" y="1012103"/>
                </a:cubicBezTo>
                <a:lnTo>
                  <a:pt x="4085576" y="190720"/>
                </a:lnTo>
                <a:cubicBezTo>
                  <a:pt x="4085041" y="85923"/>
                  <a:pt x="4169561" y="535"/>
                  <a:pt x="4274358" y="1"/>
                </a:cubicBezTo>
                <a:lnTo>
                  <a:pt x="4274359" y="2"/>
                </a:lnTo>
                <a:cubicBezTo>
                  <a:pt x="4379153" y="-534"/>
                  <a:pt x="4464541" y="83987"/>
                  <a:pt x="4465075" y="188783"/>
                </a:cubicBezTo>
                <a:lnTo>
                  <a:pt x="4469266" y="1010167"/>
                </a:lnTo>
                <a:cubicBezTo>
                  <a:pt x="4469535" y="1062563"/>
                  <a:pt x="4448537" y="1110110"/>
                  <a:pt x="4414374" y="1144622"/>
                </a:cubicBezTo>
                <a:lnTo>
                  <a:pt x="4375790" y="1170925"/>
                </a:lnTo>
                <a:lnTo>
                  <a:pt x="4331499" y="3108652"/>
                </a:lnTo>
                <a:lnTo>
                  <a:pt x="4653239" y="3115416"/>
                </a:lnTo>
                <a:cubicBezTo>
                  <a:pt x="4762040" y="3117703"/>
                  <a:pt x="4848390" y="3207760"/>
                  <a:pt x="4846101" y="3316563"/>
                </a:cubicBezTo>
                <a:lnTo>
                  <a:pt x="4814633" y="4813631"/>
                </a:lnTo>
                <a:cubicBezTo>
                  <a:pt x="4813489" y="4868031"/>
                  <a:pt x="4790402" y="4916820"/>
                  <a:pt x="4754002" y="4951723"/>
                </a:cubicBezTo>
                <a:close/>
                <a:moveTo>
                  <a:pt x="3533209" y="6189254"/>
                </a:moveTo>
                <a:cubicBezTo>
                  <a:pt x="3497611" y="6224478"/>
                  <a:pt x="3448575" y="6246117"/>
                  <a:pt x="3394540" y="6245831"/>
                </a:cubicBezTo>
                <a:cubicBezTo>
                  <a:pt x="3286468" y="6245253"/>
                  <a:pt x="3199328" y="6157179"/>
                  <a:pt x="3199905" y="6049111"/>
                </a:cubicBezTo>
                <a:lnTo>
                  <a:pt x="3204220" y="5239584"/>
                </a:lnTo>
                <a:cubicBezTo>
                  <a:pt x="3204507" y="5185548"/>
                  <a:pt x="3226670" y="5136745"/>
                  <a:pt x="3262268" y="5101522"/>
                </a:cubicBezTo>
                <a:lnTo>
                  <a:pt x="3318493" y="5064050"/>
                </a:lnTo>
                <a:lnTo>
                  <a:pt x="3383394" y="3114975"/>
                </a:lnTo>
                <a:lnTo>
                  <a:pt x="3281874" y="2935743"/>
                </a:lnTo>
                <a:lnTo>
                  <a:pt x="3238104" y="2914315"/>
                </a:lnTo>
                <a:cubicBezTo>
                  <a:pt x="3056389" y="2795667"/>
                  <a:pt x="2938291" y="2534113"/>
                  <a:pt x="2953944" y="2237356"/>
                </a:cubicBezTo>
                <a:cubicBezTo>
                  <a:pt x="2974815" y="1841678"/>
                  <a:pt x="3225564" y="1533254"/>
                  <a:pt x="3514007" y="1548467"/>
                </a:cubicBezTo>
                <a:cubicBezTo>
                  <a:pt x="3802450" y="1563683"/>
                  <a:pt x="4019359" y="1896777"/>
                  <a:pt x="3998490" y="2292452"/>
                </a:cubicBezTo>
                <a:cubicBezTo>
                  <a:pt x="3985445" y="2539750"/>
                  <a:pt x="3882605" y="2752967"/>
                  <a:pt x="3736887" y="2874386"/>
                </a:cubicBezTo>
                <a:cubicBezTo>
                  <a:pt x="3715030" y="2892600"/>
                  <a:pt x="3692207" y="2908747"/>
                  <a:pt x="3668580" y="2922635"/>
                </a:cubicBezTo>
                <a:lnTo>
                  <a:pt x="3668426" y="2922708"/>
                </a:lnTo>
                <a:lnTo>
                  <a:pt x="3537145" y="3146033"/>
                </a:lnTo>
                <a:lnTo>
                  <a:pt x="3473414" y="5059983"/>
                </a:lnTo>
                <a:lnTo>
                  <a:pt x="3477023" y="5060731"/>
                </a:lnTo>
                <a:cubicBezTo>
                  <a:pt x="3547098" y="5090811"/>
                  <a:pt x="3596006" y="5160616"/>
                  <a:pt x="3595575" y="5241666"/>
                </a:cubicBezTo>
                <a:lnTo>
                  <a:pt x="3591260" y="6051195"/>
                </a:lnTo>
                <a:cubicBezTo>
                  <a:pt x="3590970" y="6105229"/>
                  <a:pt x="3568809" y="6154033"/>
                  <a:pt x="3533209" y="6189254"/>
                </a:cubicBezTo>
                <a:close/>
                <a:moveTo>
                  <a:pt x="5696034" y="4597116"/>
                </a:moveTo>
                <a:cubicBezTo>
                  <a:pt x="5663702" y="4626478"/>
                  <a:pt x="5620168" y="4643504"/>
                  <a:pt x="5573098" y="4641238"/>
                </a:cubicBezTo>
                <a:lnTo>
                  <a:pt x="5573098" y="4641237"/>
                </a:lnTo>
                <a:cubicBezTo>
                  <a:pt x="5478956" y="4636704"/>
                  <a:pt x="5406314" y="4556712"/>
                  <a:pt x="5410846" y="4462569"/>
                </a:cubicBezTo>
                <a:lnTo>
                  <a:pt x="5452193" y="3603979"/>
                </a:lnTo>
                <a:cubicBezTo>
                  <a:pt x="5453326" y="3580443"/>
                  <a:pt x="5459176" y="3558252"/>
                  <a:pt x="5468783" y="3538274"/>
                </a:cubicBezTo>
                <a:lnTo>
                  <a:pt x="5494702" y="3503558"/>
                </a:lnTo>
                <a:lnTo>
                  <a:pt x="5510772" y="3182120"/>
                </a:lnTo>
                <a:lnTo>
                  <a:pt x="5403455" y="3162019"/>
                </a:lnTo>
                <a:cubicBezTo>
                  <a:pt x="4897410" y="3043015"/>
                  <a:pt x="4532983" y="2616269"/>
                  <a:pt x="4556546" y="2126954"/>
                </a:cubicBezTo>
                <a:cubicBezTo>
                  <a:pt x="4580109" y="1637637"/>
                  <a:pt x="4983854" y="1247882"/>
                  <a:pt x="5498992" y="1178053"/>
                </a:cubicBezTo>
                <a:lnTo>
                  <a:pt x="5586404" y="1170258"/>
                </a:lnTo>
                <a:lnTo>
                  <a:pt x="6762546" y="2442827"/>
                </a:lnTo>
                <a:lnTo>
                  <a:pt x="6745961" y="2498154"/>
                </a:lnTo>
                <a:cubicBezTo>
                  <a:pt x="6618657" y="2859093"/>
                  <a:pt x="6273644" y="3127029"/>
                  <a:pt x="5855093" y="3183767"/>
                </a:cubicBezTo>
                <a:lnTo>
                  <a:pt x="5773829" y="3191012"/>
                </a:lnTo>
                <a:lnTo>
                  <a:pt x="5757783" y="3511963"/>
                </a:lnTo>
                <a:lnTo>
                  <a:pt x="5782910" y="3553401"/>
                </a:lnTo>
                <a:cubicBezTo>
                  <a:pt x="5790554" y="3574209"/>
                  <a:pt x="5794244" y="3596860"/>
                  <a:pt x="5793111" y="3620396"/>
                </a:cubicBezTo>
                <a:lnTo>
                  <a:pt x="5751766" y="4478987"/>
                </a:lnTo>
                <a:cubicBezTo>
                  <a:pt x="5749499" y="4526058"/>
                  <a:pt x="5728367" y="4567754"/>
                  <a:pt x="5696034" y="4597116"/>
                </a:cubicBezTo>
                <a:close/>
                <a:moveTo>
                  <a:pt x="5100988" y="5913415"/>
                </a:moveTo>
                <a:cubicBezTo>
                  <a:pt x="5023942" y="5989188"/>
                  <a:pt x="4943091" y="6013317"/>
                  <a:pt x="4921473" y="5923807"/>
                </a:cubicBezTo>
                <a:cubicBezTo>
                  <a:pt x="4899855" y="5834296"/>
                  <a:pt x="4905383" y="5497249"/>
                  <a:pt x="4923152" y="5175510"/>
                </a:cubicBezTo>
                <a:lnTo>
                  <a:pt x="4933130" y="5023580"/>
                </a:lnTo>
                <a:lnTo>
                  <a:pt x="4931482" y="5012510"/>
                </a:lnTo>
                <a:cubicBezTo>
                  <a:pt x="4958335" y="4492023"/>
                  <a:pt x="4985193" y="3971537"/>
                  <a:pt x="5012047" y="3451050"/>
                </a:cubicBezTo>
                <a:cubicBezTo>
                  <a:pt x="5014895" y="3395854"/>
                  <a:pt x="5061948" y="3353419"/>
                  <a:pt x="5117143" y="3356266"/>
                </a:cubicBezTo>
                <a:lnTo>
                  <a:pt x="5117143" y="3356268"/>
                </a:lnTo>
                <a:cubicBezTo>
                  <a:pt x="5172338" y="3359116"/>
                  <a:pt x="5214773" y="3406168"/>
                  <a:pt x="5211926" y="3461365"/>
                </a:cubicBezTo>
                <a:lnTo>
                  <a:pt x="5145436" y="4750075"/>
                </a:lnTo>
                <a:lnTo>
                  <a:pt x="5292546" y="4913192"/>
                </a:lnTo>
                <a:lnTo>
                  <a:pt x="5257662" y="5589299"/>
                </a:lnTo>
                <a:lnTo>
                  <a:pt x="5257678" y="5593164"/>
                </a:lnTo>
                <a:lnTo>
                  <a:pt x="5257378" y="5594787"/>
                </a:lnTo>
                <a:lnTo>
                  <a:pt x="5256400" y="5613759"/>
                </a:lnTo>
                <a:lnTo>
                  <a:pt x="5253383" y="5616480"/>
                </a:lnTo>
                <a:lnTo>
                  <a:pt x="5241329" y="5681936"/>
                </a:lnTo>
                <a:cubicBezTo>
                  <a:pt x="5214418" y="5770707"/>
                  <a:pt x="5158774" y="5856587"/>
                  <a:pt x="5100988" y="5913415"/>
                </a:cubicBezTo>
                <a:close/>
                <a:moveTo>
                  <a:pt x="4566796" y="7459984"/>
                </a:moveTo>
                <a:cubicBezTo>
                  <a:pt x="4556798" y="7469779"/>
                  <a:pt x="4543065" y="7475762"/>
                  <a:pt x="4527963" y="7475609"/>
                </a:cubicBezTo>
                <a:lnTo>
                  <a:pt x="4309216" y="7473393"/>
                </a:lnTo>
                <a:cubicBezTo>
                  <a:pt x="4279012" y="7473086"/>
                  <a:pt x="4254775" y="7448353"/>
                  <a:pt x="4255081" y="7418150"/>
                </a:cubicBezTo>
                <a:lnTo>
                  <a:pt x="4261945" y="6741183"/>
                </a:lnTo>
                <a:lnTo>
                  <a:pt x="3881040" y="6737321"/>
                </a:lnTo>
                <a:lnTo>
                  <a:pt x="3881047" y="6736655"/>
                </a:lnTo>
                <a:lnTo>
                  <a:pt x="3880937" y="6736659"/>
                </a:lnTo>
                <a:cubicBezTo>
                  <a:pt x="3865003" y="6733061"/>
                  <a:pt x="3852738" y="6715964"/>
                  <a:pt x="3846625" y="6681770"/>
                </a:cubicBezTo>
                <a:cubicBezTo>
                  <a:pt x="3814026" y="6499396"/>
                  <a:pt x="3855511" y="5282670"/>
                  <a:pt x="3896407" y="5221699"/>
                </a:cubicBezTo>
                <a:lnTo>
                  <a:pt x="3896437" y="5218734"/>
                </a:lnTo>
                <a:lnTo>
                  <a:pt x="4605464" y="5225922"/>
                </a:lnTo>
                <a:lnTo>
                  <a:pt x="4591492" y="6604307"/>
                </a:lnTo>
                <a:lnTo>
                  <a:pt x="4591491" y="6604308"/>
                </a:lnTo>
                <a:lnTo>
                  <a:pt x="4583205" y="7421477"/>
                </a:lnTo>
                <a:cubicBezTo>
                  <a:pt x="4583051" y="7436578"/>
                  <a:pt x="4576794" y="7450188"/>
                  <a:pt x="4566796" y="7459984"/>
                </a:cubicBezTo>
                <a:close/>
                <a:moveTo>
                  <a:pt x="3118670" y="9103990"/>
                </a:moveTo>
                <a:cubicBezTo>
                  <a:pt x="3031323" y="9176940"/>
                  <a:pt x="2928503" y="9216865"/>
                  <a:pt x="2820332" y="9211282"/>
                </a:cubicBezTo>
                <a:cubicBezTo>
                  <a:pt x="2531871" y="9196394"/>
                  <a:pt x="2314583" y="8863548"/>
                  <a:pt x="2335005" y="8467848"/>
                </a:cubicBezTo>
                <a:cubicBezTo>
                  <a:pt x="2347770" y="8220534"/>
                  <a:pt x="2450368" y="8007203"/>
                  <a:pt x="2595947" y="7885617"/>
                </a:cubicBezTo>
                <a:lnTo>
                  <a:pt x="2661705" y="7841734"/>
                </a:lnTo>
                <a:lnTo>
                  <a:pt x="2795382" y="7613744"/>
                </a:lnTo>
                <a:lnTo>
                  <a:pt x="2856940" y="5699723"/>
                </a:lnTo>
                <a:lnTo>
                  <a:pt x="2853329" y="5698979"/>
                </a:lnTo>
                <a:cubicBezTo>
                  <a:pt x="2783223" y="5668979"/>
                  <a:pt x="2734234" y="5599229"/>
                  <a:pt x="2734573" y="5518176"/>
                </a:cubicBezTo>
                <a:lnTo>
                  <a:pt x="2737970" y="4708644"/>
                </a:lnTo>
                <a:cubicBezTo>
                  <a:pt x="2738423" y="4600575"/>
                  <a:pt x="2826400" y="4513334"/>
                  <a:pt x="2934468" y="4513788"/>
                </a:cubicBezTo>
                <a:cubicBezTo>
                  <a:pt x="3042538" y="4514240"/>
                  <a:pt x="3129779" y="4602216"/>
                  <a:pt x="3129327" y="4710285"/>
                </a:cubicBezTo>
                <a:lnTo>
                  <a:pt x="3125930" y="5519817"/>
                </a:lnTo>
                <a:cubicBezTo>
                  <a:pt x="3125704" y="5573854"/>
                  <a:pt x="3103597" y="5622681"/>
                  <a:pt x="3068038" y="5657944"/>
                </a:cubicBezTo>
                <a:lnTo>
                  <a:pt x="3011857" y="5695480"/>
                </a:lnTo>
                <a:lnTo>
                  <a:pt x="2949168" y="7644629"/>
                </a:lnTo>
                <a:lnTo>
                  <a:pt x="3050890" y="7823744"/>
                </a:lnTo>
                <a:lnTo>
                  <a:pt x="3094684" y="7845122"/>
                </a:lnTo>
                <a:cubicBezTo>
                  <a:pt x="3276533" y="7963563"/>
                  <a:pt x="3394929" y="8224984"/>
                  <a:pt x="3379611" y="8521760"/>
                </a:cubicBezTo>
                <a:cubicBezTo>
                  <a:pt x="3366847" y="8769071"/>
                  <a:pt x="3264250" y="8982405"/>
                  <a:pt x="3118670" y="9103990"/>
                </a:cubicBezTo>
                <a:close/>
                <a:moveTo>
                  <a:pt x="3691108" y="8997764"/>
                </a:moveTo>
                <a:cubicBezTo>
                  <a:pt x="3672998" y="9015873"/>
                  <a:pt x="3647980" y="9027074"/>
                  <a:pt x="3620346" y="9027074"/>
                </a:cubicBezTo>
                <a:lnTo>
                  <a:pt x="3620347" y="9027073"/>
                </a:lnTo>
                <a:cubicBezTo>
                  <a:pt x="3565078" y="9027073"/>
                  <a:pt x="3520274" y="8982269"/>
                  <a:pt x="3520274" y="8927000"/>
                </a:cubicBezTo>
                <a:lnTo>
                  <a:pt x="3520274" y="7636575"/>
                </a:lnTo>
                <a:lnTo>
                  <a:pt x="3364954" y="7481256"/>
                </a:lnTo>
                <a:lnTo>
                  <a:pt x="3364955" y="6804267"/>
                </a:lnTo>
                <a:lnTo>
                  <a:pt x="3364739" y="6800389"/>
                </a:lnTo>
                <a:lnTo>
                  <a:pt x="3364955" y="6798747"/>
                </a:lnTo>
                <a:lnTo>
                  <a:pt x="3364955" y="6779756"/>
                </a:lnTo>
                <a:lnTo>
                  <a:pt x="3367825" y="6776886"/>
                </a:lnTo>
                <a:lnTo>
                  <a:pt x="3376491" y="6710894"/>
                </a:lnTo>
                <a:cubicBezTo>
                  <a:pt x="3428526" y="6500796"/>
                  <a:pt x="3637609" y="6298378"/>
                  <a:pt x="3683461" y="6452863"/>
                </a:cubicBezTo>
                <a:cubicBezTo>
                  <a:pt x="3709662" y="6541140"/>
                  <a:pt x="3721507" y="6878023"/>
                  <a:pt x="3720340" y="7200252"/>
                </a:cubicBezTo>
                <a:lnTo>
                  <a:pt x="3718205" y="7352494"/>
                </a:lnTo>
                <a:lnTo>
                  <a:pt x="3720420" y="7363465"/>
                </a:lnTo>
                <a:cubicBezTo>
                  <a:pt x="3720420" y="7884644"/>
                  <a:pt x="3720419" y="8405822"/>
                  <a:pt x="3720419" y="8927001"/>
                </a:cubicBezTo>
                <a:cubicBezTo>
                  <a:pt x="3720419" y="8954636"/>
                  <a:pt x="3709218" y="8979654"/>
                  <a:pt x="3691108" y="8997764"/>
                </a:cubicBezTo>
                <a:close/>
                <a:moveTo>
                  <a:pt x="2061361" y="10654514"/>
                </a:moveTo>
                <a:cubicBezTo>
                  <a:pt x="2025922" y="10689898"/>
                  <a:pt x="1976985" y="10711761"/>
                  <a:pt x="1922949" y="10711719"/>
                </a:cubicBezTo>
                <a:cubicBezTo>
                  <a:pt x="1814878" y="10711633"/>
                  <a:pt x="1727339" y="10623954"/>
                  <a:pt x="1727423" y="10515886"/>
                </a:cubicBezTo>
                <a:lnTo>
                  <a:pt x="1728061" y="9706346"/>
                </a:lnTo>
                <a:cubicBezTo>
                  <a:pt x="1728105" y="9652309"/>
                  <a:pt x="1750047" y="9603407"/>
                  <a:pt x="1785484" y="9568025"/>
                </a:cubicBezTo>
                <a:lnTo>
                  <a:pt x="1841538" y="9530297"/>
                </a:lnTo>
                <a:lnTo>
                  <a:pt x="1897110" y="7597589"/>
                </a:lnTo>
                <a:lnTo>
                  <a:pt x="1565469" y="7588661"/>
                </a:lnTo>
                <a:cubicBezTo>
                  <a:pt x="1453283" y="7585642"/>
                  <a:pt x="1364785" y="7492250"/>
                  <a:pt x="1367804" y="7380065"/>
                </a:cubicBezTo>
                <a:lnTo>
                  <a:pt x="1407763" y="5895515"/>
                </a:lnTo>
                <a:cubicBezTo>
                  <a:pt x="1410784" y="5783327"/>
                  <a:pt x="1504177" y="5694830"/>
                  <a:pt x="1616363" y="5697852"/>
                </a:cubicBezTo>
                <a:lnTo>
                  <a:pt x="2428862" y="5719721"/>
                </a:lnTo>
                <a:cubicBezTo>
                  <a:pt x="2541045" y="5722738"/>
                  <a:pt x="2629540" y="5816132"/>
                  <a:pt x="2626522" y="5928318"/>
                </a:cubicBezTo>
                <a:lnTo>
                  <a:pt x="2586563" y="7412869"/>
                </a:lnTo>
                <a:cubicBezTo>
                  <a:pt x="2583544" y="7525054"/>
                  <a:pt x="2490150" y="7613552"/>
                  <a:pt x="2377966" y="7610532"/>
                </a:cubicBezTo>
                <a:lnTo>
                  <a:pt x="2051753" y="7601752"/>
                </a:lnTo>
                <a:lnTo>
                  <a:pt x="1996439" y="9525526"/>
                </a:lnTo>
                <a:lnTo>
                  <a:pt x="2000052" y="9526257"/>
                </a:lnTo>
                <a:cubicBezTo>
                  <a:pt x="2070262" y="9556018"/>
                  <a:pt x="2119486" y="9625601"/>
                  <a:pt x="2119423" y="9706655"/>
                </a:cubicBezTo>
                <a:lnTo>
                  <a:pt x="2118784" y="10516192"/>
                </a:lnTo>
                <a:cubicBezTo>
                  <a:pt x="2118741" y="10570230"/>
                  <a:pt x="2096799" y="10619132"/>
                  <a:pt x="2061361" y="10654514"/>
                </a:cubicBezTo>
                <a:close/>
                <a:moveTo>
                  <a:pt x="7569052" y="6072278"/>
                </a:moveTo>
                <a:lnTo>
                  <a:pt x="6706005" y="6869929"/>
                </a:lnTo>
                <a:lnTo>
                  <a:pt x="6677934" y="6876149"/>
                </a:lnTo>
                <a:cubicBezTo>
                  <a:pt x="6604377" y="6888576"/>
                  <a:pt x="6528515" y="6893674"/>
                  <a:pt x="6451128" y="6890706"/>
                </a:cubicBezTo>
                <a:cubicBezTo>
                  <a:pt x="5832033" y="6866957"/>
                  <a:pt x="5349786" y="6335974"/>
                  <a:pt x="5373999" y="5704719"/>
                </a:cubicBezTo>
                <a:cubicBezTo>
                  <a:pt x="5395186" y="5152372"/>
                  <a:pt x="5797112" y="4706269"/>
                  <a:pt x="6312006" y="4619283"/>
                </a:cubicBezTo>
                <a:lnTo>
                  <a:pt x="6393177" y="4609822"/>
                </a:lnTo>
                <a:lnTo>
                  <a:pt x="6407411" y="4255705"/>
                </a:lnTo>
                <a:lnTo>
                  <a:pt x="6381890" y="4214532"/>
                </a:lnTo>
                <a:cubicBezTo>
                  <a:pt x="6374043" y="4193799"/>
                  <a:pt x="6370132" y="4171185"/>
                  <a:pt x="6371035" y="4147639"/>
                </a:cubicBezTo>
                <a:lnTo>
                  <a:pt x="6409890" y="3134675"/>
                </a:lnTo>
                <a:cubicBezTo>
                  <a:pt x="6413502" y="3040494"/>
                  <a:pt x="6492780" y="2967072"/>
                  <a:pt x="6586962" y="2970685"/>
                </a:cubicBezTo>
                <a:lnTo>
                  <a:pt x="6586962" y="2970686"/>
                </a:lnTo>
                <a:cubicBezTo>
                  <a:pt x="6681144" y="2974299"/>
                  <a:pt x="6754565" y="3053577"/>
                  <a:pt x="6750953" y="3147759"/>
                </a:cubicBezTo>
                <a:lnTo>
                  <a:pt x="6712097" y="4160722"/>
                </a:lnTo>
                <a:cubicBezTo>
                  <a:pt x="6711194" y="4184267"/>
                  <a:pt x="6705561" y="4206515"/>
                  <a:pt x="6696150" y="4226586"/>
                </a:cubicBezTo>
                <a:lnTo>
                  <a:pt x="6670560" y="4261570"/>
                </a:lnTo>
                <a:lnTo>
                  <a:pt x="6656327" y="4615635"/>
                </a:lnTo>
                <a:lnTo>
                  <a:pt x="6763837" y="4636615"/>
                </a:lnTo>
                <a:cubicBezTo>
                  <a:pt x="7270556" y="4762787"/>
                  <a:pt x="7637129" y="5238366"/>
                  <a:pt x="7615943" y="5790713"/>
                </a:cubicBezTo>
                <a:cubicBezTo>
                  <a:pt x="7612916" y="5869620"/>
                  <a:pt x="7602119" y="5946359"/>
                  <a:pt x="7584333" y="6020192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innerShdw blurRad="25400" dist="50800" dir="12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84CD837-8396-4E6B-ADEE-D14D248A6D5A}"/>
              </a:ext>
            </a:extLst>
          </p:cNvPr>
          <p:cNvCxnSpPr/>
          <p:nvPr/>
        </p:nvCxnSpPr>
        <p:spPr>
          <a:xfrm rot="13399549" flipV="1">
            <a:off x="4532975" y="1797307"/>
            <a:ext cx="34976" cy="1460500"/>
          </a:xfrm>
          <a:prstGeom prst="lin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4BF72-2DB1-4DAE-B4D5-AA319C3D4471}"/>
              </a:ext>
            </a:extLst>
          </p:cNvPr>
          <p:cNvSpPr txBox="1"/>
          <p:nvPr/>
        </p:nvSpPr>
        <p:spPr>
          <a:xfrm>
            <a:off x="16168313" y="3493277"/>
            <a:ext cx="509297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  <a:t>Smart Kitchen</a:t>
            </a:r>
            <a:br>
              <a:rPr lang="en-GB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</a:br>
            <a:r>
              <a:rPr lang="en-GB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  <a:t>	</a:t>
            </a:r>
            <a:endParaRPr lang="en-GB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9978E-9363-4387-B6BC-2699FF421876}"/>
              </a:ext>
            </a:extLst>
          </p:cNvPr>
          <p:cNvSpPr txBox="1"/>
          <p:nvPr/>
        </p:nvSpPr>
        <p:spPr>
          <a:xfrm>
            <a:off x="29808328" y="5783696"/>
            <a:ext cx="5549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  <a:t>	</a:t>
            </a:r>
            <a:r>
              <a:rPr lang="en-GB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  <a:t> </a:t>
            </a:r>
            <a:r>
              <a:rPr lang="en-GB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  <a:t>Alarm System 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E890A-8C92-4FB8-9CEA-3D900D576C07}"/>
              </a:ext>
            </a:extLst>
          </p:cNvPr>
          <p:cNvSpPr txBox="1"/>
          <p:nvPr/>
        </p:nvSpPr>
        <p:spPr>
          <a:xfrm>
            <a:off x="25768143" y="4370440"/>
            <a:ext cx="10310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rgbClr val="DAA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Semibold" panose="02040706050405020303" pitchFamily="18" charset="0"/>
              </a:rPr>
              <a:t>&amp;</a:t>
            </a:r>
            <a:endParaRPr lang="en-GB" sz="9600" b="1" dirty="0">
              <a:solidFill>
                <a:srgbClr val="DAAA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raphic 5" descr="Fork and knife with solid fill">
            <a:extLst>
              <a:ext uri="{FF2B5EF4-FFF2-40B4-BE49-F238E27FC236}">
                <a16:creationId xmlns:a16="http://schemas.microsoft.com/office/drawing/2014/main" id="{CA7421A8-EA78-4FD2-BB39-BFFEB1BE9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96737" y="1184250"/>
            <a:ext cx="2244750" cy="2244750"/>
          </a:xfrm>
          <a:prstGeom prst="rect">
            <a:avLst/>
          </a:prstGeom>
          <a:effectLst/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285231D-8DEA-41DD-AD54-9D740FC90663}"/>
              </a:ext>
            </a:extLst>
          </p:cNvPr>
          <p:cNvSpPr/>
          <p:nvPr/>
        </p:nvSpPr>
        <p:spPr>
          <a:xfrm>
            <a:off x="10807215" y="1210767"/>
            <a:ext cx="1219702" cy="1219702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E534A-CC2B-4821-8267-5AF2BCED2CA0}"/>
              </a:ext>
            </a:extLst>
          </p:cNvPr>
          <p:cNvSpPr txBox="1"/>
          <p:nvPr/>
        </p:nvSpPr>
        <p:spPr>
          <a:xfrm>
            <a:off x="8178663" y="1429854"/>
            <a:ext cx="270365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DAA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Head Chef: </a:t>
            </a:r>
          </a:p>
          <a:p>
            <a:r>
              <a:rPr lang="en-US" sz="2400" i="1" dirty="0">
                <a:solidFill>
                  <a:schemeClr val="bg2"/>
                </a:solidFill>
                <a:latin typeface="Georgia Pro Cond Semibold" panose="02040706050405020303" pitchFamily="18" charset="0"/>
                <a:cs typeface="Arial" panose="020B0604020202020204" pitchFamily="34" charset="0"/>
              </a:rPr>
              <a:t>Ehatasham Haque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ADAD31-53D5-437F-B0E5-9F0CABC18F27}"/>
              </a:ext>
            </a:extLst>
          </p:cNvPr>
          <p:cNvSpPr txBox="1"/>
          <p:nvPr/>
        </p:nvSpPr>
        <p:spPr>
          <a:xfrm>
            <a:off x="7526933" y="2599988"/>
            <a:ext cx="286713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DAA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Under-Chef: </a:t>
            </a:r>
          </a:p>
          <a:p>
            <a:r>
              <a:rPr lang="en-US" sz="2400" i="1" dirty="0">
                <a:solidFill>
                  <a:schemeClr val="bg2"/>
                </a:solidFill>
                <a:latin typeface="Georgia Pro Cond Semibold" panose="02040706050405020303" pitchFamily="18" charset="0"/>
                <a:cs typeface="Arial" panose="020B0604020202020204" pitchFamily="34" charset="0"/>
              </a:rPr>
              <a:t>Tawhid Janan Avik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EFF9D-5B9C-46AD-9A77-B3C364388A32}"/>
              </a:ext>
            </a:extLst>
          </p:cNvPr>
          <p:cNvSpPr txBox="1"/>
          <p:nvPr/>
        </p:nvSpPr>
        <p:spPr>
          <a:xfrm>
            <a:off x="8868411" y="4089319"/>
            <a:ext cx="268530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D8A9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2800" b="1" i="1" dirty="0">
                <a:solidFill>
                  <a:srgbClr val="D8A9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Station Chef: </a:t>
            </a:r>
          </a:p>
          <a:p>
            <a:r>
              <a:rPr lang="en-US" sz="2400" i="1" dirty="0">
                <a:solidFill>
                  <a:schemeClr val="bg2"/>
                </a:solidFill>
                <a:latin typeface="Georgia Pro Cond Semibold" panose="02040706050405020303" pitchFamily="18" charset="0"/>
                <a:cs typeface="Arial" panose="020B0604020202020204" pitchFamily="34" charset="0"/>
              </a:rPr>
              <a:t>Hasibul Hasan</a:t>
            </a:r>
            <a:endParaRPr lang="en-GB" sz="2400" dirty="0">
              <a:solidFill>
                <a:schemeClr val="bg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E02A20-0FF8-4F22-8ACC-825403C8AC62}"/>
              </a:ext>
            </a:extLst>
          </p:cNvPr>
          <p:cNvSpPr txBox="1"/>
          <p:nvPr/>
        </p:nvSpPr>
        <p:spPr>
          <a:xfrm>
            <a:off x="9245566" y="5371143"/>
            <a:ext cx="30098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DAA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Pantry Chef:</a:t>
            </a:r>
          </a:p>
          <a:p>
            <a:r>
              <a:rPr lang="en-US" sz="2800" b="1" i="1" dirty="0">
                <a:solidFill>
                  <a:srgbClr val="DAAA5E"/>
                </a:solidFill>
                <a:latin typeface="Georgia Pro Cond Black" panose="02040A06050405020203" pitchFamily="18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bg2"/>
                </a:solidFill>
                <a:latin typeface="Georgia Pro Cond Semibold" panose="02040706050405020303" pitchFamily="18" charset="0"/>
                <a:cs typeface="Arial" panose="020B0604020202020204" pitchFamily="34" charset="0"/>
              </a:rPr>
              <a:t>Sunjana Tarannum</a:t>
            </a:r>
            <a:endParaRPr lang="en-US" sz="2400" b="1" i="1" dirty="0">
              <a:solidFill>
                <a:schemeClr val="bg2"/>
              </a:solidFill>
              <a:latin typeface="Georgia Pro Cond Semibold" panose="02040706050405020303" pitchFamily="18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54816F-2E2B-423C-BBB9-AC43D9BE99C4}"/>
              </a:ext>
            </a:extLst>
          </p:cNvPr>
          <p:cNvSpPr/>
          <p:nvPr/>
        </p:nvSpPr>
        <p:spPr>
          <a:xfrm>
            <a:off x="10750504" y="2648316"/>
            <a:ext cx="1219702" cy="1219702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6846B9A-F1D9-49C1-9A3D-B166265ED03E}"/>
              </a:ext>
            </a:extLst>
          </p:cNvPr>
          <p:cNvSpPr/>
          <p:nvPr/>
        </p:nvSpPr>
        <p:spPr>
          <a:xfrm>
            <a:off x="7604853" y="3770122"/>
            <a:ext cx="1219702" cy="1219702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1D22F3-03B7-4AFE-9D3C-455E16EB6F5B}"/>
              </a:ext>
            </a:extLst>
          </p:cNvPr>
          <p:cNvSpPr/>
          <p:nvPr/>
        </p:nvSpPr>
        <p:spPr>
          <a:xfrm>
            <a:off x="7568812" y="5267406"/>
            <a:ext cx="1219702" cy="1219702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pic>
        <p:nvPicPr>
          <p:cNvPr id="46" name="Graphic 45" descr="Fork and knife with solid fill">
            <a:extLst>
              <a:ext uri="{FF2B5EF4-FFF2-40B4-BE49-F238E27FC236}">
                <a16:creationId xmlns:a16="http://schemas.microsoft.com/office/drawing/2014/main" id="{F7C61D91-BC84-42DB-BACE-8D7401DC8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0203" y="5582314"/>
            <a:ext cx="589886" cy="58988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47" name="Graphic 46" descr="Fork and knife with solid fill">
            <a:extLst>
              <a:ext uri="{FF2B5EF4-FFF2-40B4-BE49-F238E27FC236}">
                <a16:creationId xmlns:a16="http://schemas.microsoft.com/office/drawing/2014/main" id="{68371C65-A929-4925-85E0-D2C434257F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82239" y="4097272"/>
            <a:ext cx="589886" cy="58988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48" name="Graphic 47" descr="Fork and knife with solid fill">
            <a:extLst>
              <a:ext uri="{FF2B5EF4-FFF2-40B4-BE49-F238E27FC236}">
                <a16:creationId xmlns:a16="http://schemas.microsoft.com/office/drawing/2014/main" id="{6B1A298D-DE66-47AB-8805-1E373983E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65412" y="2983801"/>
            <a:ext cx="589886" cy="58988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49" name="Graphic 48" descr="Fork and knife with solid fill">
            <a:extLst>
              <a:ext uri="{FF2B5EF4-FFF2-40B4-BE49-F238E27FC236}">
                <a16:creationId xmlns:a16="http://schemas.microsoft.com/office/drawing/2014/main" id="{946A7D0F-0898-4AFF-85F9-4ED03A8A4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65412" y="1525675"/>
            <a:ext cx="589886" cy="58988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9097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F4897E6-6FFF-40D4-A500-73B2C82485B7}"/>
              </a:ext>
            </a:extLst>
          </p:cNvPr>
          <p:cNvSpPr txBox="1"/>
          <p:nvPr/>
        </p:nvSpPr>
        <p:spPr>
          <a:xfrm>
            <a:off x="618459" y="2656475"/>
            <a:ext cx="10820400" cy="37856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effectLst/>
                <a:latin typeface="Georgia Pro Semibold" panose="02040702050405020303" pitchFamily="18" charset="0"/>
              </a:rPr>
              <a:t>Food is the lifeblood for a robust health, but it shouldn't consume all our time.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latin typeface="Georgia Pro Semibold" panose="02040702050405020303" pitchFamily="18" charset="0"/>
            </a:endParaRPr>
          </a:p>
          <a:p>
            <a:pPr marL="342900" indent="-342900" fontAlgn="ctr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Consider how much you could be doing instead of cleaning your own mess.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 marL="342900" indent="-342900" fontAlgn="ctr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Smart kitchens lead to smarter cooking and better awareness.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 marL="342900" indent="-342900" fontAlgn="ctr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So, a smart kitchen and alarm system is the way of the future. </a:t>
            </a:r>
          </a:p>
          <a:p>
            <a:pPr marL="285750" indent="-285750" rtl="0" fontAlgn="ctr">
              <a:spcBef>
                <a:spcPts val="0"/>
              </a:spcBef>
              <a:spcAft>
                <a:spcPts val="0"/>
              </a:spcAft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effectLst/>
              <a:latin typeface="Georgia Pro Semibold" panose="02040702050405020303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571550-CD08-4802-B9C0-FF3E6676B2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47" y="51598"/>
            <a:ext cx="3055865" cy="17190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751DC2-7FFD-4B98-A960-51EBB421FDB8}"/>
              </a:ext>
            </a:extLst>
          </p:cNvPr>
          <p:cNvSpPr txBox="1"/>
          <p:nvPr/>
        </p:nvSpPr>
        <p:spPr>
          <a:xfrm>
            <a:off x="10160" y="1034597"/>
            <a:ext cx="12181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637589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INDRODUCTION</a:t>
            </a:r>
            <a:endParaRPr lang="en-GB" sz="4800" dirty="0">
              <a:solidFill>
                <a:srgbClr val="637589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323855-FD4F-4412-992D-1C49C7EA863F}"/>
              </a:ext>
            </a:extLst>
          </p:cNvPr>
          <p:cNvGrpSpPr/>
          <p:nvPr/>
        </p:nvGrpSpPr>
        <p:grpSpPr>
          <a:xfrm>
            <a:off x="294782" y="-1723"/>
            <a:ext cx="3087876" cy="2024469"/>
            <a:chOff x="1062179" y="-253786"/>
            <a:chExt cx="3087876" cy="20244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0812072-4310-4D78-9A8A-915FE091E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79" y="138564"/>
              <a:ext cx="2669864" cy="163211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F2BF153-D5A3-4B08-88CF-E5218EA42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191" y="-253786"/>
              <a:ext cx="2669864" cy="163211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DAF4C2-CC23-4022-9E26-16BE495B9B82}"/>
              </a:ext>
            </a:extLst>
          </p:cNvPr>
          <p:cNvGrpSpPr/>
          <p:nvPr/>
        </p:nvGrpSpPr>
        <p:grpSpPr>
          <a:xfrm>
            <a:off x="9064268" y="568809"/>
            <a:ext cx="3127732" cy="1762571"/>
            <a:chOff x="8045916" y="103023"/>
            <a:chExt cx="3127732" cy="176257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0B6DB8-FE7F-49BB-A3F9-842FCE2FC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90387" y="103023"/>
              <a:ext cx="2883261" cy="176257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35184E1-CFA0-49A9-BAD8-FD02748D3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5916" y="243716"/>
              <a:ext cx="2325840" cy="142181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7122E47-FE95-4ED4-B06C-4A51861F815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56" y="73075"/>
            <a:ext cx="3055865" cy="17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3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07869F-5A2B-4581-9F81-4BC0E6B4E199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57000">
                <a:schemeClr val="bg1"/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100878-2706-4BFF-97CC-1CD7D5E0B0EC}"/>
              </a:ext>
            </a:extLst>
          </p:cNvPr>
          <p:cNvSpPr txBox="1"/>
          <p:nvPr/>
        </p:nvSpPr>
        <p:spPr>
          <a:xfrm>
            <a:off x="93921" y="3339453"/>
            <a:ext cx="12004158" cy="3125984"/>
          </a:xfrm>
          <a:prstGeom prst="rect">
            <a:avLst/>
          </a:prstGeom>
          <a:noFill/>
          <a:effectLst/>
        </p:spPr>
        <p:txBody>
          <a:bodyPr wrap="square" lIns="90000" rIns="9000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6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M O T I V A T I </a:t>
            </a:r>
            <a:r>
              <a:rPr lang="en-US" sz="115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O N</a:t>
            </a:r>
            <a:endParaRPr lang="en-GB" sz="16600" b="1" dirty="0">
              <a:blipFill dpi="0" rotWithShape="1">
                <a:blip r:embed="rId2"/>
                <a:srcRect/>
                <a:stretch>
                  <a:fillRect/>
                </a:stretch>
              </a:blip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20DC4B-F855-4EE6-AB2C-8648B20BB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1" y="94852"/>
            <a:ext cx="12004158" cy="43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8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08CEAE1-DF81-4013-94A3-931C9BB1A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17" y="0"/>
            <a:ext cx="6811046" cy="681104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9D6105-8AA0-4227-812E-6329D10CA2C4}"/>
              </a:ext>
            </a:extLst>
          </p:cNvPr>
          <p:cNvSpPr txBox="1"/>
          <p:nvPr/>
        </p:nvSpPr>
        <p:spPr>
          <a:xfrm>
            <a:off x="-1" y="252489"/>
            <a:ext cx="6811045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D8A9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Progenitors</a:t>
            </a:r>
            <a:r>
              <a:rPr lang="en-US" sz="4800" b="1" dirty="0">
                <a:solidFill>
                  <a:srgbClr val="D8A95D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 </a:t>
            </a:r>
            <a:endParaRPr lang="en-GB" sz="4800" dirty="0">
              <a:solidFill>
                <a:srgbClr val="D8A95D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521F30-C05F-4956-B010-68CDC6B3AF8A}"/>
              </a:ext>
            </a:extLst>
          </p:cNvPr>
          <p:cNvSpPr txBox="1"/>
          <p:nvPr/>
        </p:nvSpPr>
        <p:spPr>
          <a:xfrm>
            <a:off x="7328369" y="2598003"/>
            <a:ext cx="4782607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D8A9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The Progeny</a:t>
            </a:r>
            <a:endParaRPr lang="en-GB" sz="4800" dirty="0">
              <a:solidFill>
                <a:srgbClr val="D8A9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C07DFD-36D8-4B87-9CF5-EBD9E1C09188}"/>
              </a:ext>
            </a:extLst>
          </p:cNvPr>
          <p:cNvSpPr txBox="1"/>
          <p:nvPr/>
        </p:nvSpPr>
        <p:spPr>
          <a:xfrm>
            <a:off x="81023" y="1335975"/>
            <a:ext cx="67164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Focus on a single issue.</a:t>
            </a: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At average two sensors.</a:t>
            </a: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Focus on only monitoring or alarm or automation</a:t>
            </a:r>
            <a:r>
              <a:rPr lang="en-US" sz="18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0980AF-C675-4FFC-A42C-C0B8CFE37D59}"/>
              </a:ext>
            </a:extLst>
          </p:cNvPr>
          <p:cNvSpPr txBox="1"/>
          <p:nvPr/>
        </p:nvSpPr>
        <p:spPr>
          <a:xfrm>
            <a:off x="7337592" y="3754414"/>
            <a:ext cx="47733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Focus on a multitude of issues.</a:t>
            </a:r>
          </a:p>
          <a:p>
            <a:pPr lvl="1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At average 4 sensors. </a:t>
            </a: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637589"/>
              </a:solidFill>
              <a:latin typeface="Georgia Pro Semibold" panose="02040702050405020303" pitchFamily="18" charset="0"/>
            </a:endParaRPr>
          </a:p>
          <a:p>
            <a:pPr algn="l">
              <a:buClr>
                <a:srgbClr val="D8A95D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37589"/>
                </a:solidFill>
                <a:latin typeface="Georgia Pro Semibold" panose="02040702050405020303" pitchFamily="18" charset="0"/>
              </a:rPr>
              <a:t>Equal focus on monitoring &amp;        alarm, minimal automation. </a:t>
            </a:r>
          </a:p>
        </p:txBody>
      </p:sp>
    </p:spTree>
    <p:extLst>
      <p:ext uri="{BB962C8B-B14F-4D97-AF65-F5344CB8AC3E}">
        <p14:creationId xmlns:p14="http://schemas.microsoft.com/office/powerpoint/2010/main" val="240306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phic 53" descr="Questions with solid fill">
            <a:extLst>
              <a:ext uri="{FF2B5EF4-FFF2-40B4-BE49-F238E27FC236}">
                <a16:creationId xmlns:a16="http://schemas.microsoft.com/office/drawing/2014/main" id="{2FEC8090-6A16-49F0-9828-BB8F328B5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4381" y="2150696"/>
            <a:ext cx="4160413" cy="4160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BB02E-2E34-4F06-A888-2D56F0005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49" y="2150695"/>
            <a:ext cx="6686921" cy="385049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5B9B7AC-1B33-4318-ADB9-33715770F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49" y="2047083"/>
            <a:ext cx="6662166" cy="3954104"/>
          </a:xfrm>
          <a:prstGeom prst="rect">
            <a:avLst/>
          </a:prstGeom>
          <a:solidFill>
            <a:srgbClr val="637589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C913B-108E-4EB2-9D23-BE95025BFD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" t="15697" r="109" b="9014"/>
          <a:stretch/>
        </p:blipFill>
        <p:spPr>
          <a:xfrm>
            <a:off x="5130450" y="2047083"/>
            <a:ext cx="6694974" cy="395410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9E17E10-0974-4F1B-80C4-3DAA4B9A9C99}"/>
              </a:ext>
            </a:extLst>
          </p:cNvPr>
          <p:cNvGrpSpPr/>
          <p:nvPr/>
        </p:nvGrpSpPr>
        <p:grpSpPr>
          <a:xfrm>
            <a:off x="807869" y="2322768"/>
            <a:ext cx="3951632" cy="910679"/>
            <a:chOff x="807869" y="2322768"/>
            <a:chExt cx="3951632" cy="91067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9B5E9B-D08D-4B70-A262-53589E75B325}"/>
                </a:ext>
              </a:extLst>
            </p:cNvPr>
            <p:cNvGrpSpPr/>
            <p:nvPr/>
          </p:nvGrpSpPr>
          <p:grpSpPr>
            <a:xfrm>
              <a:off x="807869" y="2322768"/>
              <a:ext cx="880931" cy="910679"/>
              <a:chOff x="1265274" y="2434855"/>
              <a:chExt cx="880931" cy="91067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2C209DB-D913-4ADA-875A-8A537DD7A7C5}"/>
                  </a:ext>
                </a:extLst>
              </p:cNvPr>
              <p:cNvSpPr/>
              <p:nvPr/>
            </p:nvSpPr>
            <p:spPr>
              <a:xfrm>
                <a:off x="1265274" y="2434856"/>
                <a:ext cx="744279" cy="744279"/>
              </a:xfrm>
              <a:prstGeom prst="roundRect">
                <a:avLst/>
              </a:prstGeom>
              <a:solidFill>
                <a:srgbClr val="637589"/>
              </a:solidFill>
              <a:ln w="76200">
                <a:solidFill>
                  <a:srgbClr val="63758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D8A95D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B1F2027-F650-44CA-9926-33CFF90FC737}"/>
                  </a:ext>
                </a:extLst>
              </p:cNvPr>
              <p:cNvSpPr/>
              <p:nvPr/>
            </p:nvSpPr>
            <p:spPr>
              <a:xfrm>
                <a:off x="1401926" y="2601255"/>
                <a:ext cx="744279" cy="744279"/>
              </a:xfrm>
              <a:prstGeom prst="roundRect">
                <a:avLst/>
              </a:prstGeom>
              <a:solidFill>
                <a:srgbClr val="D8A95D"/>
              </a:solidFill>
              <a:ln w="76200">
                <a:solidFill>
                  <a:srgbClr val="D8A95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E7832879-FB46-47C3-B124-136EAF95DCC0}"/>
                  </a:ext>
                </a:extLst>
              </p:cNvPr>
              <p:cNvSpPr/>
              <p:nvPr/>
            </p:nvSpPr>
            <p:spPr>
              <a:xfrm>
                <a:off x="1265274" y="2434855"/>
                <a:ext cx="744279" cy="744279"/>
              </a:xfrm>
              <a:prstGeom prst="roundRect">
                <a:avLst/>
              </a:prstGeom>
              <a:noFill/>
              <a:ln w="127000">
                <a:solidFill>
                  <a:srgbClr val="63758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D8A95D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2ED815-757E-4F05-A480-DBED6D9ADBD4}"/>
                </a:ext>
              </a:extLst>
            </p:cNvPr>
            <p:cNvSpPr txBox="1"/>
            <p:nvPr/>
          </p:nvSpPr>
          <p:spPr>
            <a:xfrm>
              <a:off x="2267761" y="2398353"/>
              <a:ext cx="249174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buClr>
                  <a:srgbClr val="D8A95D"/>
                </a:buClr>
              </a:pPr>
              <a:r>
                <a:rPr lang="en-US" sz="2400" dirty="0">
                  <a:solidFill>
                    <a:srgbClr val="637589"/>
                  </a:solidFill>
                  <a:latin typeface="Georgia Pro Semibold" panose="02040702050405020303" pitchFamily="18" charset="0"/>
                </a:rPr>
                <a:t>BLOCK DIAGRAM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BF0AA3E-8F81-4902-AC56-62E2915422E8}"/>
              </a:ext>
            </a:extLst>
          </p:cNvPr>
          <p:cNvGrpSpPr/>
          <p:nvPr/>
        </p:nvGrpSpPr>
        <p:grpSpPr>
          <a:xfrm>
            <a:off x="743498" y="3881184"/>
            <a:ext cx="4087609" cy="830997"/>
            <a:chOff x="743498" y="3881184"/>
            <a:chExt cx="4087609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9208A0C-935C-4B8C-9AF3-261F4DD9F841}"/>
                </a:ext>
              </a:extLst>
            </p:cNvPr>
            <p:cNvGrpSpPr/>
            <p:nvPr/>
          </p:nvGrpSpPr>
          <p:grpSpPr>
            <a:xfrm>
              <a:off x="743498" y="3882241"/>
              <a:ext cx="1116420" cy="744280"/>
              <a:chOff x="1136466" y="3760114"/>
              <a:chExt cx="1116420" cy="744280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D4A46AE-D22E-46E9-AA13-E31C8E2324D1}"/>
                  </a:ext>
                </a:extLst>
              </p:cNvPr>
              <p:cNvGrpSpPr/>
              <p:nvPr/>
            </p:nvGrpSpPr>
            <p:grpSpPr>
              <a:xfrm>
                <a:off x="1157198" y="3760114"/>
                <a:ext cx="1095688" cy="744280"/>
                <a:chOff x="1157198" y="3760114"/>
                <a:chExt cx="1095688" cy="74428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1969C310-F807-48BB-A69A-F6D48E9F2892}"/>
                    </a:ext>
                  </a:extLst>
                </p:cNvPr>
                <p:cNvSpPr/>
                <p:nvPr/>
              </p:nvSpPr>
              <p:spPr>
                <a:xfrm>
                  <a:off x="1157198" y="3760114"/>
                  <a:ext cx="744280" cy="744280"/>
                </a:xfrm>
                <a:prstGeom prst="ellipse">
                  <a:avLst/>
                </a:prstGeom>
                <a:solidFill>
                  <a:srgbClr val="637589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5A4509F-8099-4EDB-A57E-B5F93FF36B43}"/>
                    </a:ext>
                  </a:extLst>
                </p:cNvPr>
                <p:cNvSpPr/>
                <p:nvPr/>
              </p:nvSpPr>
              <p:spPr>
                <a:xfrm>
                  <a:off x="1508606" y="3760114"/>
                  <a:ext cx="744280" cy="744280"/>
                </a:xfrm>
                <a:prstGeom prst="ellipse">
                  <a:avLst/>
                </a:prstGeom>
                <a:solidFill>
                  <a:srgbClr val="D8A95D"/>
                </a:solidFill>
                <a:ln w="76200">
                  <a:solidFill>
                    <a:srgbClr val="D8A95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293EA5A-D0A7-49A0-93F8-E338B82F5D8A}"/>
                  </a:ext>
                </a:extLst>
              </p:cNvPr>
              <p:cNvSpPr/>
              <p:nvPr/>
            </p:nvSpPr>
            <p:spPr>
              <a:xfrm>
                <a:off x="1136466" y="3760114"/>
                <a:ext cx="744280" cy="744280"/>
              </a:xfrm>
              <a:prstGeom prst="ellipse">
                <a:avLst/>
              </a:prstGeom>
              <a:noFill/>
              <a:ln w="76200">
                <a:solidFill>
                  <a:srgbClr val="63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0DEAF-C0BE-4FE0-9F1A-0CBE22A08461}"/>
                </a:ext>
              </a:extLst>
            </p:cNvPr>
            <p:cNvSpPr txBox="1"/>
            <p:nvPr/>
          </p:nvSpPr>
          <p:spPr>
            <a:xfrm>
              <a:off x="2270787" y="3881184"/>
              <a:ext cx="256032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buClr>
                  <a:srgbClr val="D8A95D"/>
                </a:buClr>
              </a:pPr>
              <a:r>
                <a:rPr lang="en-US" sz="2400" dirty="0">
                  <a:solidFill>
                    <a:srgbClr val="637589"/>
                  </a:solidFill>
                  <a:latin typeface="Georgia Pro Semibold" panose="02040702050405020303" pitchFamily="18" charset="0"/>
                </a:rPr>
                <a:t>CIRCUIT DIAGRAM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9E4D261-94B0-49C0-AFC5-A48DDDDB2488}"/>
              </a:ext>
            </a:extLst>
          </p:cNvPr>
          <p:cNvGrpSpPr/>
          <p:nvPr/>
        </p:nvGrpSpPr>
        <p:grpSpPr>
          <a:xfrm>
            <a:off x="698185" y="5275316"/>
            <a:ext cx="3688620" cy="948358"/>
            <a:chOff x="698185" y="5275316"/>
            <a:chExt cx="3688620" cy="9483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92C1586-A80A-47BF-8443-94938B9F9B65}"/>
                </a:ext>
              </a:extLst>
            </p:cNvPr>
            <p:cNvGrpSpPr/>
            <p:nvPr/>
          </p:nvGrpSpPr>
          <p:grpSpPr>
            <a:xfrm>
              <a:off x="698185" y="5275316"/>
              <a:ext cx="948358" cy="948358"/>
              <a:chOff x="1197089" y="4944182"/>
              <a:chExt cx="948358" cy="948358"/>
            </a:xfrm>
          </p:grpSpPr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DA24EEBA-68A6-40CA-915A-7D023CCDD25F}"/>
                  </a:ext>
                </a:extLst>
              </p:cNvPr>
              <p:cNvSpPr/>
              <p:nvPr/>
            </p:nvSpPr>
            <p:spPr>
              <a:xfrm>
                <a:off x="1303990" y="5041547"/>
                <a:ext cx="759177" cy="753628"/>
              </a:xfrm>
              <a:prstGeom prst="cube">
                <a:avLst/>
              </a:prstGeom>
              <a:solidFill>
                <a:srgbClr val="D8A95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57850A4F-8B76-4E6F-91F2-7B11601B9B58}"/>
                  </a:ext>
                </a:extLst>
              </p:cNvPr>
              <p:cNvSpPr/>
              <p:nvPr/>
            </p:nvSpPr>
            <p:spPr>
              <a:xfrm>
                <a:off x="1197089" y="4944182"/>
                <a:ext cx="948358" cy="948358"/>
              </a:xfrm>
              <a:prstGeom prst="cube">
                <a:avLst/>
              </a:prstGeom>
              <a:noFill/>
              <a:ln w="76200">
                <a:solidFill>
                  <a:srgbClr val="637589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CB5B87-EE5C-4032-A8C6-A44DCDDE369E}"/>
                </a:ext>
              </a:extLst>
            </p:cNvPr>
            <p:cNvSpPr txBox="1"/>
            <p:nvPr/>
          </p:nvSpPr>
          <p:spPr>
            <a:xfrm>
              <a:off x="2267761" y="5372681"/>
              <a:ext cx="21190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buClr>
                  <a:srgbClr val="D8A95D"/>
                </a:buClr>
              </a:pPr>
              <a:r>
                <a:rPr lang="en-US" sz="2400" dirty="0">
                  <a:solidFill>
                    <a:srgbClr val="637589"/>
                  </a:solidFill>
                  <a:latin typeface="Georgia Pro Semibold" panose="02040702050405020303" pitchFamily="18" charset="0"/>
                </a:rPr>
                <a:t>HARDWARE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8D76161-82E3-4C6D-A2DA-8A14B8119F58}"/>
              </a:ext>
            </a:extLst>
          </p:cNvPr>
          <p:cNvSpPr txBox="1"/>
          <p:nvPr/>
        </p:nvSpPr>
        <p:spPr>
          <a:xfrm>
            <a:off x="0" y="793392"/>
            <a:ext cx="121919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D8A9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   Method to Madness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53519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F75A3-B7F1-4802-AE13-5DE18F87ABC2}"/>
              </a:ext>
            </a:extLst>
          </p:cNvPr>
          <p:cNvSpPr txBox="1"/>
          <p:nvPr/>
        </p:nvSpPr>
        <p:spPr>
          <a:xfrm>
            <a:off x="0" y="816543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6375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 Casing the Madness</a:t>
            </a:r>
            <a:endParaRPr lang="en-GB" sz="7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1D4E5-1A48-445D-8060-245C580B8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740" y="2300358"/>
            <a:ext cx="5716234" cy="433709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57683298-C175-4239-81FA-1E3A80BF9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025" y="2300358"/>
            <a:ext cx="6043565" cy="43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996181B-3B37-412F-A294-6382D0115387}"/>
              </a:ext>
            </a:extLst>
          </p:cNvPr>
          <p:cNvGrpSpPr/>
          <p:nvPr/>
        </p:nvGrpSpPr>
        <p:grpSpPr>
          <a:xfrm>
            <a:off x="5786455" y="122671"/>
            <a:ext cx="6039850" cy="6589572"/>
            <a:chOff x="5566536" y="122671"/>
            <a:chExt cx="6039850" cy="6589572"/>
          </a:xfrm>
        </p:grpSpPr>
        <p:sp>
          <p:nvSpPr>
            <p:cNvPr id="124" name="Flowchart: Terminator 123">
              <a:extLst>
                <a:ext uri="{FF2B5EF4-FFF2-40B4-BE49-F238E27FC236}">
                  <a16:creationId xmlns:a16="http://schemas.microsoft.com/office/drawing/2014/main" id="{409A2CA1-4C06-46B9-B769-F53BD7A0EB34}"/>
                </a:ext>
              </a:extLst>
            </p:cNvPr>
            <p:cNvSpPr/>
            <p:nvPr/>
          </p:nvSpPr>
          <p:spPr>
            <a:xfrm>
              <a:off x="9882569" y="267560"/>
              <a:ext cx="1465503" cy="483616"/>
            </a:xfrm>
            <a:prstGeom prst="flowChartTerminator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Start.</a:t>
              </a:r>
              <a:endParaRPr lang="en-GB" sz="1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endParaRPr>
            </a:p>
          </p:txBody>
        </p:sp>
        <p:sp>
          <p:nvSpPr>
            <p:cNvPr id="125" name="Flowchart: Decision 124">
              <a:extLst>
                <a:ext uri="{FF2B5EF4-FFF2-40B4-BE49-F238E27FC236}">
                  <a16:creationId xmlns:a16="http://schemas.microsoft.com/office/drawing/2014/main" id="{980C6CC7-4AFA-410A-890E-C96ABE9DA95E}"/>
                </a:ext>
              </a:extLst>
            </p:cNvPr>
            <p:cNvSpPr/>
            <p:nvPr/>
          </p:nvSpPr>
          <p:spPr>
            <a:xfrm>
              <a:off x="6951503" y="2989570"/>
              <a:ext cx="1350576" cy="904886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Is Smoke Present?</a:t>
              </a:r>
              <a:endParaRPr lang="en-GB" sz="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F4AD47D-0EB1-4972-87A6-0693B5D432B5}"/>
                </a:ext>
              </a:extLst>
            </p:cNvPr>
            <p:cNvCxnSpPr>
              <a:cxnSpLocks/>
              <a:stCxn id="127" idx="3"/>
            </p:cNvCxnSpPr>
            <p:nvPr/>
          </p:nvCxnSpPr>
          <p:spPr>
            <a:xfrm>
              <a:off x="8302079" y="2256827"/>
              <a:ext cx="111624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lowchart: Decision 126">
              <a:extLst>
                <a:ext uri="{FF2B5EF4-FFF2-40B4-BE49-F238E27FC236}">
                  <a16:creationId xmlns:a16="http://schemas.microsoft.com/office/drawing/2014/main" id="{EA7C52AC-7487-4212-AB7C-6033962832B6}"/>
                </a:ext>
              </a:extLst>
            </p:cNvPr>
            <p:cNvSpPr/>
            <p:nvPr/>
          </p:nvSpPr>
          <p:spPr>
            <a:xfrm>
              <a:off x="6951503" y="1804384"/>
              <a:ext cx="1350576" cy="904886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Is Flame present?</a:t>
              </a:r>
              <a:endParaRPr lang="en-GB" sz="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endParaRP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6959D5B-B765-46BE-BFF8-376F6226968B}"/>
                </a:ext>
              </a:extLst>
            </p:cNvPr>
            <p:cNvCxnSpPr>
              <a:cxnSpLocks/>
            </p:cNvCxnSpPr>
            <p:nvPr/>
          </p:nvCxnSpPr>
          <p:spPr>
            <a:xfrm>
              <a:off x="6160770" y="2262070"/>
              <a:ext cx="821957" cy="0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07B2D6F-07DF-44DC-8114-701BC96B33AF}"/>
                </a:ext>
              </a:extLst>
            </p:cNvPr>
            <p:cNvCxnSpPr>
              <a:stCxn id="127" idx="0"/>
            </p:cNvCxnSpPr>
            <p:nvPr/>
          </p:nvCxnSpPr>
          <p:spPr>
            <a:xfrm flipV="1">
              <a:off x="7626791" y="782929"/>
              <a:ext cx="6156" cy="1021455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3F5E85D-86ED-4702-BA7F-470D2795943E}"/>
                </a:ext>
              </a:extLst>
            </p:cNvPr>
            <p:cNvCxnSpPr>
              <a:stCxn id="125" idx="1"/>
              <a:endCxn id="131" idx="3"/>
            </p:cNvCxnSpPr>
            <p:nvPr/>
          </p:nvCxnSpPr>
          <p:spPr>
            <a:xfrm flipH="1">
              <a:off x="6480936" y="3442013"/>
              <a:ext cx="470567" cy="4757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0B6C1CA-F5EF-46FA-B785-A4E31E270E43}"/>
                </a:ext>
              </a:extLst>
            </p:cNvPr>
            <p:cNvCxnSpPr>
              <a:stCxn id="125" idx="0"/>
              <a:endCxn id="127" idx="2"/>
            </p:cNvCxnSpPr>
            <p:nvPr/>
          </p:nvCxnSpPr>
          <p:spPr>
            <a:xfrm flipV="1">
              <a:off x="7626791" y="2709270"/>
              <a:ext cx="0" cy="280300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0AFE3FDE-4D69-467F-8E0A-47EE9D299AC6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6023736" y="509368"/>
              <a:ext cx="3858833" cy="2572854"/>
            </a:xfrm>
            <a:prstGeom prst="bentConnector3">
              <a:avLst>
                <a:gd name="adj1" fmla="val 208"/>
              </a:avLst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lowchart: Decision 134">
              <a:extLst>
                <a:ext uri="{FF2B5EF4-FFF2-40B4-BE49-F238E27FC236}">
                  <a16:creationId xmlns:a16="http://schemas.microsoft.com/office/drawing/2014/main" id="{8C4162AF-A491-4ADF-AE51-63C711418195}"/>
                </a:ext>
              </a:extLst>
            </p:cNvPr>
            <p:cNvSpPr/>
            <p:nvPr/>
          </p:nvSpPr>
          <p:spPr>
            <a:xfrm>
              <a:off x="6951503" y="4183370"/>
              <a:ext cx="1350576" cy="904886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Is Gas Present?</a:t>
              </a:r>
              <a:endParaRPr lang="en-GB" sz="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endParaRPr>
            </a:p>
          </p:txBody>
        </p:sp>
        <p:sp>
          <p:nvSpPr>
            <p:cNvPr id="136" name="Flowchart: Decision 135">
              <a:extLst>
                <a:ext uri="{FF2B5EF4-FFF2-40B4-BE49-F238E27FC236}">
                  <a16:creationId xmlns:a16="http://schemas.microsoft.com/office/drawing/2014/main" id="{F4881B7F-E4B0-4242-AFF8-F4FBD922456F}"/>
                </a:ext>
              </a:extLst>
            </p:cNvPr>
            <p:cNvSpPr/>
            <p:nvPr/>
          </p:nvSpPr>
          <p:spPr>
            <a:xfrm>
              <a:off x="6841256" y="5377170"/>
              <a:ext cx="1564639" cy="1048308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endParaRPr>
            </a:p>
            <a:p>
              <a:pPr algn="ctr"/>
              <a:r>
                <a:rPr lang="en-US" sz="8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Is </a:t>
              </a:r>
            </a:p>
            <a:p>
              <a:pPr algn="ctr"/>
              <a:r>
                <a:rPr lang="en-US" sz="8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Humidity</a:t>
              </a:r>
            </a:p>
            <a:p>
              <a:pPr algn="ctr"/>
              <a:r>
                <a:rPr lang="en-US" sz="8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&gt; 60% ?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D51FE86-5618-4D67-819D-A58C7BD70756}"/>
                </a:ext>
              </a:extLst>
            </p:cNvPr>
            <p:cNvCxnSpPr>
              <a:stCxn id="135" idx="0"/>
              <a:endCxn id="125" idx="2"/>
            </p:cNvCxnSpPr>
            <p:nvPr/>
          </p:nvCxnSpPr>
          <p:spPr>
            <a:xfrm flipV="1">
              <a:off x="7626791" y="3894456"/>
              <a:ext cx="0" cy="288914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47EDAF7-9224-406B-9F04-E73B08C9ED45}"/>
                </a:ext>
              </a:extLst>
            </p:cNvPr>
            <p:cNvCxnSpPr>
              <a:stCxn id="136" idx="0"/>
              <a:endCxn id="135" idx="2"/>
            </p:cNvCxnSpPr>
            <p:nvPr/>
          </p:nvCxnSpPr>
          <p:spPr>
            <a:xfrm flipV="1">
              <a:off x="7623576" y="5088256"/>
              <a:ext cx="3215" cy="288914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6B43D17B-BC45-4318-A71F-7DA0F341DA59}"/>
                </a:ext>
              </a:extLst>
            </p:cNvPr>
            <p:cNvCxnSpPr>
              <a:stCxn id="135" idx="1"/>
              <a:endCxn id="131" idx="2"/>
            </p:cNvCxnSpPr>
            <p:nvPr/>
          </p:nvCxnSpPr>
          <p:spPr>
            <a:xfrm rot="10800000">
              <a:off x="6023737" y="3903971"/>
              <a:ext cx="927767" cy="731843"/>
            </a:xfrm>
            <a:prstGeom prst="bentConnector2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Flowchart: Data 139">
              <a:extLst>
                <a:ext uri="{FF2B5EF4-FFF2-40B4-BE49-F238E27FC236}">
                  <a16:creationId xmlns:a16="http://schemas.microsoft.com/office/drawing/2014/main" id="{77C5D886-FAC2-4878-8782-4629038BBF85}"/>
                </a:ext>
              </a:extLst>
            </p:cNvPr>
            <p:cNvSpPr/>
            <p:nvPr/>
          </p:nvSpPr>
          <p:spPr>
            <a:xfrm>
              <a:off x="8722931" y="1884733"/>
              <a:ext cx="1165461" cy="780859"/>
            </a:xfrm>
            <a:prstGeom prst="flowChartInputOutpu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kern="1200" dirty="0">
                  <a:solidFill>
                    <a:srgbClr val="3857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Display,</a:t>
              </a:r>
              <a:endParaRPr lang="en-GB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800" kern="1200" dirty="0">
                  <a:solidFill>
                    <a:srgbClr val="3857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‘Detected’.</a:t>
              </a:r>
              <a:endParaRPr lang="en-GB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1" name="Flowchart: Terminator 140">
              <a:extLst>
                <a:ext uri="{FF2B5EF4-FFF2-40B4-BE49-F238E27FC236}">
                  <a16:creationId xmlns:a16="http://schemas.microsoft.com/office/drawing/2014/main" id="{E910CAE0-0429-4AA5-A796-4322993A263D}"/>
                </a:ext>
              </a:extLst>
            </p:cNvPr>
            <p:cNvSpPr/>
            <p:nvPr/>
          </p:nvSpPr>
          <p:spPr>
            <a:xfrm>
              <a:off x="10140883" y="4394005"/>
              <a:ext cx="1465503" cy="483616"/>
            </a:xfrm>
            <a:prstGeom prst="flowChartTerminator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End.</a:t>
              </a:r>
              <a:endParaRPr lang="en-GB" sz="1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endParaRPr>
            </a:p>
          </p:txBody>
        </p:sp>
        <p:cxnSp>
          <p:nvCxnSpPr>
            <p:cNvPr id="142" name="Connector: Elbow 141">
              <a:extLst>
                <a:ext uri="{FF2B5EF4-FFF2-40B4-BE49-F238E27FC236}">
                  <a16:creationId xmlns:a16="http://schemas.microsoft.com/office/drawing/2014/main" id="{A1586B31-54B0-4FDB-9A73-117DE9DD60E5}"/>
                </a:ext>
              </a:extLst>
            </p:cNvPr>
            <p:cNvCxnSpPr>
              <a:cxnSpLocks/>
              <a:stCxn id="141" idx="3"/>
              <a:endCxn id="140" idx="5"/>
            </p:cNvCxnSpPr>
            <p:nvPr/>
          </p:nvCxnSpPr>
          <p:spPr>
            <a:xfrm flipH="1" flipV="1">
              <a:off x="9771846" y="2275163"/>
              <a:ext cx="1834540" cy="2360650"/>
            </a:xfrm>
            <a:prstGeom prst="bentConnector3">
              <a:avLst>
                <a:gd name="adj1" fmla="val -12461"/>
              </a:avLst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Flowchart: Data 142">
              <a:extLst>
                <a:ext uri="{FF2B5EF4-FFF2-40B4-BE49-F238E27FC236}">
                  <a16:creationId xmlns:a16="http://schemas.microsoft.com/office/drawing/2014/main" id="{D1BD5A58-DA16-4D71-BAE6-5A115DE91A6A}"/>
                </a:ext>
              </a:extLst>
            </p:cNvPr>
            <p:cNvSpPr/>
            <p:nvPr/>
          </p:nvSpPr>
          <p:spPr>
            <a:xfrm>
              <a:off x="8575342" y="3051583"/>
              <a:ext cx="1165461" cy="780859"/>
            </a:xfrm>
            <a:prstGeom prst="flowChartInputOutpu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kern="1200" dirty="0">
                  <a:solidFill>
                    <a:srgbClr val="385723"/>
                  </a:solidFill>
                  <a:effectLst>
                    <a:outerShdw blurRad="381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Helvetica" pitchFamily="2" charset="0"/>
                  <a:ea typeface="+mn-ea"/>
                  <a:cs typeface="+mn-cs"/>
                </a:rPr>
                <a:t>Display,</a:t>
              </a:r>
              <a:endParaRPr lang="en-GB" sz="800" b="1" dirty="0">
                <a:effectLst/>
              </a:endParaRP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800" kern="1200" dirty="0">
                  <a:solidFill>
                    <a:srgbClr val="385723"/>
                  </a:solidFill>
                  <a:effectLst>
                    <a:outerShdw blurRad="381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Helvetica" pitchFamily="2" charset="0"/>
                  <a:ea typeface="+mn-ea"/>
                  <a:cs typeface="+mn-cs"/>
                </a:rPr>
                <a:t>‘Detected’.</a:t>
              </a:r>
              <a:endParaRPr lang="en-GB" sz="800" dirty="0">
                <a:effectLst/>
              </a:endParaRPr>
            </a:p>
          </p:txBody>
        </p:sp>
        <p:sp>
          <p:nvSpPr>
            <p:cNvPr id="144" name="Flowchart: Data 143">
              <a:extLst>
                <a:ext uri="{FF2B5EF4-FFF2-40B4-BE49-F238E27FC236}">
                  <a16:creationId xmlns:a16="http://schemas.microsoft.com/office/drawing/2014/main" id="{2BDB942F-3520-4D43-B1E2-0E6BB68FA844}"/>
                </a:ext>
              </a:extLst>
            </p:cNvPr>
            <p:cNvSpPr/>
            <p:nvPr/>
          </p:nvSpPr>
          <p:spPr>
            <a:xfrm>
              <a:off x="8575341" y="4245383"/>
              <a:ext cx="1165461" cy="780859"/>
            </a:xfrm>
            <a:prstGeom prst="flowChartInputOutpu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kern="1200" dirty="0">
                  <a:solidFill>
                    <a:srgbClr val="385723"/>
                  </a:solidFill>
                  <a:effectLst>
                    <a:outerShdw blurRad="381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Helvetica" pitchFamily="2" charset="0"/>
                  <a:ea typeface="+mn-ea"/>
                  <a:cs typeface="+mn-cs"/>
                </a:rPr>
                <a:t>Display,</a:t>
              </a:r>
              <a:endParaRPr lang="en-GB" sz="800" b="1" dirty="0">
                <a:effectLst/>
              </a:endParaRP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800" kern="1200" dirty="0">
                  <a:solidFill>
                    <a:srgbClr val="385723"/>
                  </a:solidFill>
                  <a:effectLst>
                    <a:outerShdw blurRad="381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Helvetica" pitchFamily="2" charset="0"/>
                  <a:ea typeface="+mn-ea"/>
                  <a:cs typeface="+mn-cs"/>
                </a:rPr>
                <a:t>‘Detected’.</a:t>
              </a:r>
              <a:endParaRPr lang="en-GB" sz="800" dirty="0">
                <a:effectLst/>
              </a:endParaRP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132B3B1-7899-4F17-BEAF-AC5DAEBAE63F}"/>
                </a:ext>
              </a:extLst>
            </p:cNvPr>
            <p:cNvCxnSpPr>
              <a:stCxn id="125" idx="3"/>
              <a:endCxn id="143" idx="2"/>
            </p:cNvCxnSpPr>
            <p:nvPr/>
          </p:nvCxnSpPr>
          <p:spPr>
            <a:xfrm>
              <a:off x="8302079" y="3442013"/>
              <a:ext cx="38980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E926230-AA09-4672-90C2-E92ED9C4D232}"/>
                </a:ext>
              </a:extLst>
            </p:cNvPr>
            <p:cNvCxnSpPr>
              <a:stCxn id="135" idx="3"/>
              <a:endCxn id="144" idx="2"/>
            </p:cNvCxnSpPr>
            <p:nvPr/>
          </p:nvCxnSpPr>
          <p:spPr>
            <a:xfrm>
              <a:off x="8302079" y="4635813"/>
              <a:ext cx="389808" cy="0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D404A3-B799-4C40-9C9C-0F3A6806DC28}"/>
                </a:ext>
              </a:extLst>
            </p:cNvPr>
            <p:cNvCxnSpPr>
              <a:stCxn id="144" idx="5"/>
              <a:endCxn id="141" idx="1"/>
            </p:cNvCxnSpPr>
            <p:nvPr/>
          </p:nvCxnSpPr>
          <p:spPr>
            <a:xfrm>
              <a:off x="9624256" y="4635813"/>
              <a:ext cx="516627" cy="0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or: Elbow 147">
              <a:extLst>
                <a:ext uri="{FF2B5EF4-FFF2-40B4-BE49-F238E27FC236}">
                  <a16:creationId xmlns:a16="http://schemas.microsoft.com/office/drawing/2014/main" id="{8AFBB241-F10E-45A2-9E0C-C1F21EFB9BB6}"/>
                </a:ext>
              </a:extLst>
            </p:cNvPr>
            <p:cNvCxnSpPr>
              <a:stCxn id="143" idx="5"/>
              <a:endCxn id="141" idx="0"/>
            </p:cNvCxnSpPr>
            <p:nvPr/>
          </p:nvCxnSpPr>
          <p:spPr>
            <a:xfrm>
              <a:off x="9624257" y="3442013"/>
              <a:ext cx="1249378" cy="951992"/>
            </a:xfrm>
            <a:prstGeom prst="bentConnector2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lowchart: Data 148">
              <a:extLst>
                <a:ext uri="{FF2B5EF4-FFF2-40B4-BE49-F238E27FC236}">
                  <a16:creationId xmlns:a16="http://schemas.microsoft.com/office/drawing/2014/main" id="{24B27F21-75ED-40BC-8903-5C7DF8DCC2F6}"/>
                </a:ext>
              </a:extLst>
            </p:cNvPr>
            <p:cNvSpPr/>
            <p:nvPr/>
          </p:nvSpPr>
          <p:spPr>
            <a:xfrm>
              <a:off x="8575340" y="5510894"/>
              <a:ext cx="1165461" cy="780859"/>
            </a:xfrm>
            <a:prstGeom prst="flowChartInputOutpu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kern="1200" dirty="0">
                  <a:solidFill>
                    <a:srgbClr val="385723"/>
                  </a:solidFill>
                  <a:effectLst>
                    <a:outerShdw blurRad="381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Helvetica" pitchFamily="2" charset="0"/>
                  <a:ea typeface="+mn-ea"/>
                  <a:cs typeface="+mn-cs"/>
                </a:rPr>
                <a:t>Display,</a:t>
              </a:r>
              <a:endParaRPr lang="en-GB" sz="800" b="1" dirty="0">
                <a:effectLst/>
              </a:endParaRP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800" kern="1200" dirty="0">
                  <a:solidFill>
                    <a:srgbClr val="385723"/>
                  </a:solidFill>
                  <a:effectLst>
                    <a:outerShdw blurRad="381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Helvetica" pitchFamily="2" charset="0"/>
                  <a:ea typeface="+mn-ea"/>
                  <a:cs typeface="+mn-cs"/>
                </a:rPr>
                <a:t>‘Detected’.</a:t>
              </a:r>
              <a:endParaRPr lang="en-GB" sz="800" dirty="0">
                <a:effectLst/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B133A0C-944E-4D4A-9E26-C138A87D6589}"/>
                </a:ext>
              </a:extLst>
            </p:cNvPr>
            <p:cNvCxnSpPr>
              <a:stCxn id="136" idx="3"/>
              <a:endCxn id="149" idx="2"/>
            </p:cNvCxnSpPr>
            <p:nvPr/>
          </p:nvCxnSpPr>
          <p:spPr>
            <a:xfrm>
              <a:off x="8405895" y="5901324"/>
              <a:ext cx="28599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A361916-14EC-40C0-B3A1-70D8561B67FA}"/>
                </a:ext>
              </a:extLst>
            </p:cNvPr>
            <p:cNvSpPr/>
            <p:nvPr/>
          </p:nvSpPr>
          <p:spPr>
            <a:xfrm>
              <a:off x="5566536" y="5444123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Turn an </a:t>
              </a:r>
              <a:r>
                <a:rPr lang="en-US" sz="8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Exhaust Fan.</a:t>
              </a: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B30B501-CB1B-4B91-8548-5F27B4623454}"/>
                </a:ext>
              </a:extLst>
            </p:cNvPr>
            <p:cNvCxnSpPr>
              <a:stCxn id="136" idx="1"/>
              <a:endCxn id="151" idx="3"/>
            </p:cNvCxnSpPr>
            <p:nvPr/>
          </p:nvCxnSpPr>
          <p:spPr>
            <a:xfrm flipH="1" flipV="1">
              <a:off x="6480936" y="5901323"/>
              <a:ext cx="360320" cy="1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D668E26-D532-4348-A6B3-8070B6CF4785}"/>
                </a:ext>
              </a:extLst>
            </p:cNvPr>
            <p:cNvCxnSpPr>
              <a:stCxn id="151" idx="0"/>
            </p:cNvCxnSpPr>
            <p:nvPr/>
          </p:nvCxnSpPr>
          <p:spPr>
            <a:xfrm flipV="1">
              <a:off x="6023736" y="4635812"/>
              <a:ext cx="0" cy="808311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748CBD7-1C66-4A7B-BEB7-CB1B0AC7E347}"/>
                </a:ext>
              </a:extLst>
            </p:cNvPr>
            <p:cNvSpPr txBox="1"/>
            <p:nvPr/>
          </p:nvSpPr>
          <p:spPr>
            <a:xfrm>
              <a:off x="6550634" y="1779701"/>
              <a:ext cx="487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YES</a:t>
              </a:r>
              <a:endParaRPr lang="en-GB" sz="1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F6B05E9-BA81-44E2-A3E7-56F44C918609}"/>
                </a:ext>
              </a:extLst>
            </p:cNvPr>
            <p:cNvSpPr txBox="1"/>
            <p:nvPr/>
          </p:nvSpPr>
          <p:spPr>
            <a:xfrm>
              <a:off x="8204252" y="3056411"/>
              <a:ext cx="487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YES</a:t>
              </a:r>
              <a:endParaRPr lang="en-GB" sz="1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47A384D-98B7-4790-A4CC-1C1257B2AAF0}"/>
                </a:ext>
              </a:extLst>
            </p:cNvPr>
            <p:cNvSpPr txBox="1"/>
            <p:nvPr/>
          </p:nvSpPr>
          <p:spPr>
            <a:xfrm>
              <a:off x="8200736" y="4258548"/>
              <a:ext cx="487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YES</a:t>
              </a:r>
              <a:endParaRPr lang="en-GB" sz="1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2CDA602-C73F-4A08-AE6F-D8572562691C}"/>
                </a:ext>
              </a:extLst>
            </p:cNvPr>
            <p:cNvSpPr txBox="1"/>
            <p:nvPr/>
          </p:nvSpPr>
          <p:spPr>
            <a:xfrm>
              <a:off x="8202352" y="5524058"/>
              <a:ext cx="487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YES</a:t>
              </a:r>
              <a:endParaRPr lang="en-GB" sz="1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A036457-9A01-4D00-8434-36076AFC59C9}"/>
                </a:ext>
              </a:extLst>
            </p:cNvPr>
            <p:cNvSpPr txBox="1"/>
            <p:nvPr/>
          </p:nvSpPr>
          <p:spPr>
            <a:xfrm>
              <a:off x="8305511" y="1911857"/>
              <a:ext cx="487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YES</a:t>
              </a:r>
              <a:endParaRPr lang="en-GB" sz="1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3AFB349-F6A6-4D56-BE42-75B97A26F260}"/>
                </a:ext>
              </a:extLst>
            </p:cNvPr>
            <p:cNvSpPr txBox="1"/>
            <p:nvPr/>
          </p:nvSpPr>
          <p:spPr>
            <a:xfrm>
              <a:off x="7195253" y="1350714"/>
              <a:ext cx="42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NO</a:t>
              </a:r>
              <a:endParaRPr lang="en-GB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6CC5C88-8E0B-4FBD-9990-1C25E5CC79ED}"/>
                </a:ext>
              </a:extLst>
            </p:cNvPr>
            <p:cNvSpPr txBox="1"/>
            <p:nvPr/>
          </p:nvSpPr>
          <p:spPr>
            <a:xfrm>
              <a:off x="7191957" y="2774584"/>
              <a:ext cx="42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NO</a:t>
              </a:r>
              <a:endParaRPr lang="en-GB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6AF13C9-5287-416E-A9BC-A49738224597}"/>
                </a:ext>
              </a:extLst>
            </p:cNvPr>
            <p:cNvSpPr txBox="1"/>
            <p:nvPr/>
          </p:nvSpPr>
          <p:spPr>
            <a:xfrm>
              <a:off x="7198267" y="3910540"/>
              <a:ext cx="42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NO</a:t>
              </a:r>
              <a:endParaRPr lang="en-GB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1997B8A-D2C9-404C-AB4E-B0AF6A6EC1A8}"/>
                </a:ext>
              </a:extLst>
            </p:cNvPr>
            <p:cNvSpPr txBox="1"/>
            <p:nvPr/>
          </p:nvSpPr>
          <p:spPr>
            <a:xfrm>
              <a:off x="7198469" y="5102314"/>
              <a:ext cx="42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NO</a:t>
              </a:r>
              <a:endParaRPr lang="en-GB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0369FF-1A9A-4827-82E4-F7BD4BE76736}"/>
                </a:ext>
              </a:extLst>
            </p:cNvPr>
            <p:cNvSpPr txBox="1"/>
            <p:nvPr/>
          </p:nvSpPr>
          <p:spPr>
            <a:xfrm>
              <a:off x="6454885" y="4258548"/>
              <a:ext cx="487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YES</a:t>
              </a:r>
              <a:endParaRPr lang="en-GB" sz="1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6F85EE9-18F9-4DED-9F5F-681AD5CE3055}"/>
                </a:ext>
              </a:extLst>
            </p:cNvPr>
            <p:cNvSpPr txBox="1"/>
            <p:nvPr/>
          </p:nvSpPr>
          <p:spPr>
            <a:xfrm>
              <a:off x="6519748" y="5473909"/>
              <a:ext cx="487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YES</a:t>
              </a:r>
              <a:endParaRPr lang="en-GB" sz="1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A29D4EF-7900-4355-82E3-1583E16FC1E4}"/>
                </a:ext>
              </a:extLst>
            </p:cNvPr>
            <p:cNvSpPr txBox="1"/>
            <p:nvPr/>
          </p:nvSpPr>
          <p:spPr>
            <a:xfrm>
              <a:off x="6566229" y="3031272"/>
              <a:ext cx="487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YES</a:t>
              </a:r>
              <a:endParaRPr lang="en-GB" sz="1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cxnSp>
          <p:nvCxnSpPr>
            <p:cNvPr id="166" name="Connector: Elbow 165">
              <a:extLst>
                <a:ext uri="{FF2B5EF4-FFF2-40B4-BE49-F238E27FC236}">
                  <a16:creationId xmlns:a16="http://schemas.microsoft.com/office/drawing/2014/main" id="{287597BA-815B-4BEA-9E5C-9C083FE6F820}"/>
                </a:ext>
              </a:extLst>
            </p:cNvPr>
            <p:cNvCxnSpPr>
              <a:cxnSpLocks/>
              <a:stCxn id="141" idx="2"/>
              <a:endCxn id="136" idx="2"/>
            </p:cNvCxnSpPr>
            <p:nvPr/>
          </p:nvCxnSpPr>
          <p:spPr>
            <a:xfrm rot="5400000">
              <a:off x="8474678" y="4026520"/>
              <a:ext cx="1547857" cy="3250059"/>
            </a:xfrm>
            <a:prstGeom prst="bentConnector3">
              <a:avLst>
                <a:gd name="adj1" fmla="val 123138"/>
              </a:avLst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2C30AAF-BC35-49D8-89BD-FF17177A8234}"/>
                </a:ext>
              </a:extLst>
            </p:cNvPr>
            <p:cNvCxnSpPr>
              <a:stCxn id="149" idx="5"/>
            </p:cNvCxnSpPr>
            <p:nvPr/>
          </p:nvCxnSpPr>
          <p:spPr>
            <a:xfrm flipV="1">
              <a:off x="9624255" y="5891625"/>
              <a:ext cx="1249379" cy="9699"/>
            </a:xfrm>
            <a:prstGeom prst="line">
              <a:avLst/>
            </a:prstGeom>
            <a:ln w="28575"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5D6024D-BE45-4066-B744-B27365943D7F}"/>
                </a:ext>
              </a:extLst>
            </p:cNvPr>
            <p:cNvSpPr txBox="1"/>
            <p:nvPr/>
          </p:nvSpPr>
          <p:spPr>
            <a:xfrm>
              <a:off x="7198469" y="6435244"/>
              <a:ext cx="42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Semibold" panose="02040702050405020303" pitchFamily="18" charset="0"/>
                </a:rPr>
                <a:t>NO</a:t>
              </a:r>
              <a:endParaRPr lang="en-GB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Semibold" panose="02040702050405020303" pitchFamily="18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562F463-4065-4752-BFC8-03D8C3B29A69}"/>
                </a:ext>
              </a:extLst>
            </p:cNvPr>
            <p:cNvSpPr/>
            <p:nvPr/>
          </p:nvSpPr>
          <p:spPr>
            <a:xfrm>
              <a:off x="5566536" y="1686142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Sound</a:t>
              </a:r>
              <a:r>
                <a:rPr lang="en-US" sz="8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 an Alarm.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6AA03A7-F3E3-4DB2-B59A-B123512FE667}"/>
                </a:ext>
              </a:extLst>
            </p:cNvPr>
            <p:cNvSpPr/>
            <p:nvPr/>
          </p:nvSpPr>
          <p:spPr>
            <a:xfrm>
              <a:off x="5566536" y="2989570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Sound</a:t>
              </a:r>
              <a:r>
                <a:rPr lang="en-US" sz="8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 an Alarm.</a:t>
              </a:r>
            </a:p>
          </p:txBody>
        </p:sp>
        <p:sp>
          <p:nvSpPr>
            <p:cNvPr id="130" name="Flowchart: Data 129">
              <a:extLst>
                <a:ext uri="{FF2B5EF4-FFF2-40B4-BE49-F238E27FC236}">
                  <a16:creationId xmlns:a16="http://schemas.microsoft.com/office/drawing/2014/main" id="{2526AB84-EF84-423C-AF8C-1EC5AE9AD6F4}"/>
                </a:ext>
              </a:extLst>
            </p:cNvPr>
            <p:cNvSpPr/>
            <p:nvPr/>
          </p:nvSpPr>
          <p:spPr>
            <a:xfrm>
              <a:off x="6951503" y="122671"/>
              <a:ext cx="1564639" cy="984885"/>
            </a:xfrm>
            <a:prstGeom prst="flowChartInputOutpu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b="1" dirty="0">
                <a:solidFill>
                  <a:srgbClr val="002060"/>
                </a:solidFill>
                <a:latin typeface="Helvetica" pitchFamily="2" charset="0"/>
              </a:endParaRPr>
            </a:p>
            <a:p>
              <a:endParaRPr lang="en-US" sz="800" b="1" dirty="0">
                <a:solidFill>
                  <a:srgbClr val="002060"/>
                </a:solidFill>
                <a:latin typeface="Helvetica" pitchFamily="2" charset="0"/>
              </a:endParaRPr>
            </a:p>
            <a:p>
              <a:endParaRPr lang="en-US" sz="800" b="1" dirty="0">
                <a:solidFill>
                  <a:srgbClr val="002060"/>
                </a:solidFill>
                <a:latin typeface="Helvetica" pitchFamily="2" charset="0"/>
              </a:endParaRPr>
            </a:p>
            <a:p>
              <a:endParaRPr lang="en-US" sz="800" b="1" dirty="0">
                <a:solidFill>
                  <a:srgbClr val="002060"/>
                </a:solidFill>
                <a:latin typeface="Helvetica" pitchFamily="2" charset="0"/>
              </a:endParaRPr>
            </a:p>
            <a:p>
              <a:pPr algn="ctr"/>
              <a:endParaRPr lang="en-US" sz="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endParaRPr>
            </a:p>
            <a:p>
              <a:pPr algn="ctr"/>
              <a:endParaRPr lang="en-US" sz="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endParaRPr>
            </a:p>
            <a:p>
              <a:pPr algn="ctr"/>
              <a:endParaRPr lang="en-US" sz="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endParaRPr>
            </a:p>
            <a:p>
              <a:pPr algn="ctr"/>
              <a:r>
                <a:rPr lang="en-US" sz="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Read:</a:t>
              </a:r>
            </a:p>
            <a:p>
              <a:pPr algn="ctr"/>
              <a:r>
                <a:rPr lang="en-US" sz="8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Flame Sensor, </a:t>
              </a:r>
            </a:p>
            <a:p>
              <a:pPr algn="ctr"/>
              <a:r>
                <a:rPr lang="en-US" sz="8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Smoke Sensor,</a:t>
              </a:r>
            </a:p>
            <a:p>
              <a:pPr algn="ctr"/>
              <a:r>
                <a:rPr lang="en-US" sz="8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DHT11 Sensor,</a:t>
              </a:r>
            </a:p>
            <a:p>
              <a:pPr algn="ctr"/>
              <a:r>
                <a:rPr lang="en-US" sz="8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Gas Sensor.</a:t>
              </a:r>
            </a:p>
            <a:p>
              <a:pPr algn="ctr"/>
              <a:endParaRPr lang="en-US" sz="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endParaRPr>
            </a:p>
            <a:p>
              <a:pPr algn="ctr"/>
              <a:endParaRPr lang="en-US" sz="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endParaRPr>
            </a:p>
            <a:p>
              <a:pPr algn="ctr"/>
              <a:endParaRPr lang="en-US" sz="800" b="1" dirty="0">
                <a:solidFill>
                  <a:srgbClr val="002060"/>
                </a:solidFill>
                <a:latin typeface="Helvetica" pitchFamily="2" charset="0"/>
              </a:endParaRPr>
            </a:p>
            <a:p>
              <a:endParaRPr lang="en-US" sz="800" b="1" dirty="0">
                <a:solidFill>
                  <a:srgbClr val="002060"/>
                </a:solidFill>
                <a:latin typeface="Helvetica" pitchFamily="2" charset="0"/>
              </a:endParaRPr>
            </a:p>
            <a:p>
              <a:endParaRPr lang="en-US" sz="900" b="1" dirty="0">
                <a:solidFill>
                  <a:srgbClr val="002060"/>
                </a:solidFill>
                <a:latin typeface="Helvetica" pitchFamily="2" charset="0"/>
              </a:endParaRPr>
            </a:p>
            <a:p>
              <a:endParaRPr lang="en-US" sz="900" b="1" dirty="0">
                <a:solidFill>
                  <a:srgbClr val="002060"/>
                </a:solidFill>
                <a:latin typeface="Helvetica" pitchFamily="2" charset="0"/>
              </a:endParaRPr>
            </a:p>
            <a:p>
              <a:pPr algn="ctr"/>
              <a:endParaRPr lang="en-GB" sz="900" b="1" dirty="0">
                <a:latin typeface="Helvetica" pitchFamily="2" charset="0"/>
              </a:endParaRP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92EBA92C-4375-46F4-9C96-D0E045E335F1}"/>
              </a:ext>
            </a:extLst>
          </p:cNvPr>
          <p:cNvSpPr txBox="1"/>
          <p:nvPr/>
        </p:nvSpPr>
        <p:spPr>
          <a:xfrm>
            <a:off x="123954" y="3183554"/>
            <a:ext cx="643095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D8A95D"/>
                </a:solidFill>
                <a:latin typeface="Georgia Pro Cond Black" panose="02040A06050405020203" pitchFamily="18" charset="0"/>
                <a:cs typeface="Arial" panose="020B0604020202020204" pitchFamily="34" charset="0"/>
              </a:rPr>
              <a:t>CODE</a:t>
            </a:r>
          </a:p>
          <a:p>
            <a:r>
              <a:rPr lang="en-US" sz="6600" b="1" dirty="0">
                <a:solidFill>
                  <a:srgbClr val="6F4E37"/>
                </a:solidFill>
                <a:latin typeface="Georgia Pro Cond Black" panose="02040A06050405020203" pitchFamily="18" charset="0"/>
                <a:cs typeface="Arial" panose="020B0604020202020204" pitchFamily="34" charset="0"/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14245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F819C76-2EC7-49A8-BC99-6F08F2EB7384}"/>
              </a:ext>
            </a:extLst>
          </p:cNvPr>
          <p:cNvSpPr txBox="1"/>
          <p:nvPr/>
        </p:nvSpPr>
        <p:spPr>
          <a:xfrm>
            <a:off x="-1811040" y="2136170"/>
            <a:ext cx="99124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6375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 Black" panose="02040A06050405020203" pitchFamily="18" charset="0"/>
                <a:cs typeface="Arial" panose="020B0604020202020204" pitchFamily="34" charset="0"/>
              </a:rPr>
              <a:t> </a:t>
            </a:r>
            <a:r>
              <a:rPr lang="en-US" sz="7200" b="1" dirty="0">
                <a:solidFill>
                  <a:srgbClr val="637589"/>
                </a:solidFill>
                <a:latin typeface="Georgia Pro Cond Black" panose="02040A06050405020203" pitchFamily="18" charset="0"/>
                <a:cs typeface="Arial" panose="020B0604020202020204" pitchFamily="34" charset="0"/>
              </a:rPr>
              <a:t>ARDUINO </a:t>
            </a:r>
          </a:p>
          <a:p>
            <a:pPr algn="ctr"/>
            <a:r>
              <a:rPr lang="en-US" sz="7200" b="1" dirty="0">
                <a:solidFill>
                  <a:srgbClr val="637589"/>
                </a:solidFill>
                <a:latin typeface="Georgia Pro Cond Black" panose="02040A06050405020203" pitchFamily="18" charset="0"/>
                <a:cs typeface="Arial" panose="020B0604020202020204" pitchFamily="34" charset="0"/>
              </a:rPr>
              <a:t>                           CODE</a:t>
            </a:r>
            <a:endParaRPr lang="en-GB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B6EE3-F8C2-4868-B4C3-D8FC98DCA9EA}"/>
              </a:ext>
            </a:extLst>
          </p:cNvPr>
          <p:cNvSpPr txBox="1"/>
          <p:nvPr/>
        </p:nvSpPr>
        <p:spPr>
          <a:xfrm>
            <a:off x="248250" y="689783"/>
            <a:ext cx="8132490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&lt;U8glib.h&gt;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dht.h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    </a:t>
            </a:r>
            <a:endParaRPr lang="en-GB" sz="14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ArduinoJson.h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Flame_Sensor_Pin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Smoke_Sensor_Pin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Gas_Sensor_Pin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7FCBCD"/>
                </a:solidFill>
                <a:latin typeface="Consolas" panose="020B0609020204030204" pitchFamily="49" charset="0"/>
              </a:rPr>
              <a:t>11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     </a:t>
            </a:r>
          </a:p>
          <a:p>
            <a:r>
              <a:rPr lang="en-GB" sz="14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Buzzer_Pin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   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Dht_Pin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       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Exhaust_Fan_Pin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Humidity_Threshold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U8GLIB_SH1106_128X64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(U8G_I2C_OPT_NONE); </a:t>
            </a:r>
          </a:p>
          <a:p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DHT;</a:t>
            </a:r>
          </a:p>
          <a:p>
            <a:b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          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Flame_Sensor_Pin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INPUT);  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Smoke_Sensor_Pin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INPUT);  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Gas_Sensor_Pin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INPUT);    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Buzzer_Pin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OUTPUT);       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Exhaust_Fan_Pin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OUTPUT);  </a:t>
            </a:r>
          </a:p>
          <a:p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58B6B5-2BFC-4FCB-BDDB-B0613A279AAF}"/>
              </a:ext>
            </a:extLst>
          </p:cNvPr>
          <p:cNvSpPr txBox="1"/>
          <p:nvPr/>
        </p:nvSpPr>
        <p:spPr>
          <a:xfrm>
            <a:off x="253980" y="689782"/>
            <a:ext cx="8163600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Flame_Value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Flame_Sensor_Pin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Smoke_Value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Smoke_Sensor_Pin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Gas_Value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F39C12"/>
                </a:solidFill>
                <a:latin typeface="Consolas" panose="020B0609020204030204" pitchFamily="49" charset="0"/>
              </a:rPr>
              <a:t>digital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Gas_Sensor_Pin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       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read11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Dht_Pin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StaticJsonDocument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&gt; doc;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"Flame"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] = 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Flame_Value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== LOW) ?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"Detected"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"Not Detected"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"Smoke"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Smoke_Value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== LOW) ?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"Detected"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"Not Detected"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"Gas"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Gas_</a:t>
            </a:r>
            <a:r>
              <a:rPr lang="en-GB" sz="1400" dirty="0" err="1">
                <a:solidFill>
                  <a:srgbClr val="002060"/>
                </a:solidFill>
                <a:latin typeface="Consolas" panose="020B0609020204030204" pitchFamily="49" charset="0"/>
              </a:rPr>
              <a:t>Value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</a:rPr>
              <a:t> == LOW)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"Detected"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"Not Detected"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"Temperature"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"Humidity"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humidity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serializeJson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(doc,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endParaRPr lang="en-GB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displayData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Flame_Value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Gas_Value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Smoke_Value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handleAlarms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Flame_Value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Smoke_Value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Gas_Value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DFAFE-6C42-4FB9-A0C9-3AEC31A691F3}"/>
              </a:ext>
            </a:extLst>
          </p:cNvPr>
          <p:cNvSpPr txBox="1"/>
          <p:nvPr/>
        </p:nvSpPr>
        <p:spPr>
          <a:xfrm>
            <a:off x="243430" y="689793"/>
            <a:ext cx="8163600" cy="5478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displayData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Flame_Value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Gas_Value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Smoke_Value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endParaRPr lang="en-GB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firstPage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endParaRPr lang="en-GB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setFont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(u8g_font_unifont);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setFont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(u8g_font_6x10);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"Flame: 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Flame_Value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== LOW ?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"Detected"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"Not Detected"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"Gas: 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Gas_</a:t>
            </a:r>
            <a:r>
              <a:rPr lang="en-GB" sz="1400" dirty="0" err="1">
                <a:solidFill>
                  <a:srgbClr val="002060"/>
                </a:solidFill>
                <a:latin typeface="Consolas" panose="020B0609020204030204" pitchFamily="49" charset="0"/>
              </a:rPr>
              <a:t>Value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</a:rPr>
              <a:t> == LOW?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"Detected"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"Not Detected"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"Smoke: 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Smoke_Value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== LOW ?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"Detected"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"Not Detected"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"T: 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"H: 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humidity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"%"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u8g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nextPage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80CA6-3067-4879-AF1B-AD51A5E5F6CB}"/>
              </a:ext>
            </a:extLst>
          </p:cNvPr>
          <p:cNvSpPr txBox="1"/>
          <p:nvPr/>
        </p:nvSpPr>
        <p:spPr>
          <a:xfrm>
            <a:off x="244470" y="689782"/>
            <a:ext cx="8163600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handleAlarms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Flame_Value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Smoke_Value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Gas_Value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</a:t>
            </a:r>
            <a:endParaRPr lang="en-GB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Gas_</a:t>
            </a:r>
            <a:r>
              <a:rPr lang="en-GB" sz="1400" dirty="0" err="1">
                <a:solidFill>
                  <a:srgbClr val="002060"/>
                </a:solidFill>
                <a:latin typeface="Consolas" panose="020B0609020204030204" pitchFamily="49" charset="0"/>
              </a:rPr>
              <a:t>Value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</a:rPr>
              <a:t> == LOW)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endParaRPr lang="en-GB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Buzzer_Pin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2280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Exhaust_Fan_Pin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HIGH); </a:t>
            </a:r>
          </a:p>
          <a:p>
            <a:endParaRPr lang="en-GB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Flame_Value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== LOW) {</a:t>
            </a:r>
          </a:p>
          <a:p>
            <a:endParaRPr lang="en-GB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Buzzer_Pin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1520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GB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} 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Smoke_Value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== LOW) {</a:t>
            </a:r>
          </a:p>
          <a:p>
            <a:endParaRPr lang="en-GB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Buzzer_Pin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760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GB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endParaRPr lang="en-GB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Buzzer_Pin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Exhaust_Fan_Pin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LOW); 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Exhaust_Fan_Pin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humidity</a:t>
            </a:r>
            <a:r>
              <a:rPr lang="en-GB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GB" sz="1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Humidity_Threshold</a:t>
            </a:r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? HIGH : LOW);</a:t>
            </a:r>
          </a:p>
          <a:p>
            <a:r>
              <a:rPr lang="en-GB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896F5-AE73-443B-B287-AAE1DB1341B1}"/>
              </a:ext>
            </a:extLst>
          </p:cNvPr>
          <p:cNvSpPr/>
          <p:nvPr/>
        </p:nvSpPr>
        <p:spPr>
          <a:xfrm>
            <a:off x="11658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A9FEBA-72E3-4E1E-9CB9-EE7187477B58}"/>
              </a:ext>
            </a:extLst>
          </p:cNvPr>
          <p:cNvSpPr/>
          <p:nvPr/>
        </p:nvSpPr>
        <p:spPr>
          <a:xfrm>
            <a:off x="8344810" y="514450"/>
            <a:ext cx="929640" cy="575309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Set </a:t>
            </a:r>
          </a:p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A</a:t>
            </a:r>
            <a:endParaRPr lang="en-GB" sz="3200" dirty="0">
              <a:latin typeface="Georgia Pro Semibold" panose="02040702050405020303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B82951-3A16-4199-882B-D86117E05B24}"/>
              </a:ext>
            </a:extLst>
          </p:cNvPr>
          <p:cNvSpPr/>
          <p:nvPr/>
        </p:nvSpPr>
        <p:spPr>
          <a:xfrm>
            <a:off x="9248160" y="518161"/>
            <a:ext cx="929640" cy="57530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Set </a:t>
            </a:r>
          </a:p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B</a:t>
            </a:r>
            <a:endParaRPr lang="en-GB" sz="3200" dirty="0">
              <a:latin typeface="Georgia Pro Semibold" panose="02040702050405020303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CB6EA3-319D-44D1-9E59-5EA75C93424A}"/>
              </a:ext>
            </a:extLst>
          </p:cNvPr>
          <p:cNvSpPr/>
          <p:nvPr/>
        </p:nvSpPr>
        <p:spPr>
          <a:xfrm>
            <a:off x="10115580" y="518160"/>
            <a:ext cx="929640" cy="575309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Set </a:t>
            </a:r>
          </a:p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C</a:t>
            </a:r>
            <a:endParaRPr lang="en-GB" sz="3200" dirty="0">
              <a:latin typeface="Georgia Pro Semibold" panose="02040702050405020303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4831F4-8273-4B22-8D0E-FBEDF3A3333D}"/>
              </a:ext>
            </a:extLst>
          </p:cNvPr>
          <p:cNvSpPr/>
          <p:nvPr/>
        </p:nvSpPr>
        <p:spPr>
          <a:xfrm>
            <a:off x="10983000" y="518160"/>
            <a:ext cx="929640" cy="57530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Set </a:t>
            </a:r>
          </a:p>
          <a:p>
            <a:pPr algn="ctr"/>
            <a:r>
              <a:rPr lang="en-US" sz="3200" dirty="0">
                <a:latin typeface="Georgia Pro Semibold" panose="02040702050405020303" pitchFamily="18" charset="0"/>
              </a:rPr>
              <a:t>D</a:t>
            </a:r>
            <a:endParaRPr lang="en-GB" sz="3200" dirty="0">
              <a:latin typeface="Georgia Pro Semibold" panose="020407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1" grpId="0"/>
      <p:bldP spid="5" grpId="0" animBg="1"/>
      <p:bldP spid="17" grpId="0" animBg="1"/>
      <p:bldP spid="4" grpId="0" animBg="1"/>
      <p:bldP spid="6" grpId="0" animBg="1"/>
      <p:bldP spid="3" grpId="0" animBg="1"/>
      <p:bldP spid="11" grpId="0" animBg="1"/>
      <p:bldP spid="12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1736</Words>
  <Application>Microsoft Office PowerPoint</Application>
  <PresentationFormat>Widescreen</PresentationFormat>
  <Paragraphs>317</Paragraphs>
  <Slides>15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Georgia</vt:lpstr>
      <vt:lpstr>Georgia Pro Cond Black</vt:lpstr>
      <vt:lpstr>Georgia Pro Cond Semibold</vt:lpstr>
      <vt:lpstr>Georgia Pro Semibold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Ehtesham Haque</dc:creator>
  <cp:lastModifiedBy>Ehtesham Haque</cp:lastModifiedBy>
  <cp:revision>194</cp:revision>
  <dcterms:created xsi:type="dcterms:W3CDTF">2024-04-22T09:28:09Z</dcterms:created>
  <dcterms:modified xsi:type="dcterms:W3CDTF">2024-05-31T19:51:47Z</dcterms:modified>
</cp:coreProperties>
</file>